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78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67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Частотність</a:t>
            </a:r>
            <a:r>
              <a:rPr lang="uk-UA" sz="2400" i="1" baseline="0" dirty="0" smtClean="0">
                <a:latin typeface="Times New Roman" pitchFamily="18" charset="0"/>
                <a:cs typeface="Times New Roman" pitchFamily="18" charset="0"/>
              </a:rPr>
              <a:t> вживання </a:t>
            </a:r>
            <a:r>
              <a:rPr lang="ru-RU" sz="2400" i="1" baseline="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ендерно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маркованих</a:t>
            </a:r>
            <a:r>
              <a:rPr lang="ru-RU" sz="24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baseline="0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"/>
          <c:y val="4.288287016738334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Гендерно марковані одиниці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392972888822746"/>
                  <c:y val="0.15931205746439667"/>
                </c:manualLayout>
              </c:layout>
              <c:tx>
                <c:rich>
                  <a:bodyPr/>
                  <a:lstStyle/>
                  <a:p>
                    <a:pPr>
                      <a:defRPr sz="16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23%</a:t>
                    </a:r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8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800" smtClean="0">
                        <a:latin typeface="Times New Roman" pitchFamily="18" charset="0"/>
                        <a:cs typeface="Times New Roman" pitchFamily="18" charset="0"/>
                      </a:rPr>
                      <a:t>20,5%</a:t>
                    </a:r>
                    <a:endParaRPr lang="en-US" sz="28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smtClean="0">
                        <a:latin typeface="Times New Roman" pitchFamily="18" charset="0"/>
                        <a:cs typeface="Times New Roman" pitchFamily="18" charset="0"/>
                      </a:rPr>
                      <a:t>14%</a:t>
                    </a:r>
                    <a:endParaRPr lang="en-US" sz="2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4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smtClean="0">
                        <a:latin typeface="Times New Roman" pitchFamily="18" charset="0"/>
                        <a:cs typeface="Times New Roman" pitchFamily="18" charset="0"/>
                      </a:rPr>
                      <a:t>15,4%</a:t>
                    </a:r>
                    <a:endParaRPr lang="en-US" sz="2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4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smtClean="0">
                        <a:latin typeface="Times New Roman" pitchFamily="18" charset="0"/>
                        <a:cs typeface="Times New Roman" pitchFamily="18" charset="0"/>
                      </a:rPr>
                      <a:t>15,4%</a:t>
                    </a:r>
                    <a:endParaRPr lang="en-US" sz="2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ctr"/>
              <c:showVal val="1"/>
            </c:dLbl>
            <c:dLbl>
              <c:idx val="5"/>
              <c:layout>
                <c:manualLayout>
                  <c:x val="6.9036075000103864E-2"/>
                  <c:y val="0.14970730752808786"/>
                </c:manualLayout>
              </c:layout>
              <c:tx>
                <c:rich>
                  <a:bodyPr/>
                  <a:lstStyle/>
                  <a:p>
                    <a:pPr>
                      <a:defRPr sz="2000" b="1" i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a:t>11,7%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Ідентифікуючі гендерно марковані лексеми man та woman</c:v>
                </c:pt>
                <c:pt idx="1">
                  <c:v>Гендерно марковані одиниці, які вказують на соціальний статус референта</c:v>
                </c:pt>
                <c:pt idx="2">
                  <c:v>Гендерно марковані лексеми boy, girl  та розмовні лексеми dude, attaboy, guy</c:v>
                </c:pt>
                <c:pt idx="3">
                  <c:v>Гендерно марковані одиниці виражені займенниками третьої особи однини he, she та їх грамат. формами</c:v>
                </c:pt>
                <c:pt idx="4">
                  <c:v>Гендерно марковані одиниці, що вказують на “вищий соціальний статус”</c:v>
                </c:pt>
                <c:pt idx="5">
                  <c:v>Гендерно марковані одиниці виражені власними назвами та займенниками другої особи однини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20.5</c:v>
                </c:pt>
                <c:pt idx="2">
                  <c:v>14</c:v>
                </c:pt>
                <c:pt idx="3">
                  <c:v>15.4</c:v>
                </c:pt>
                <c:pt idx="4">
                  <c:v>15.4</c:v>
                </c:pt>
                <c:pt idx="5">
                  <c:v>11.7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16941913558035"/>
          <c:y val="0.10674395420056958"/>
          <c:w val="0.33651923208988987"/>
          <c:h val="0.82972664808104435"/>
        </c:manualLayout>
      </c:layout>
      <c:txPr>
        <a:bodyPr/>
        <a:lstStyle/>
        <a:p>
          <a:pPr>
            <a:defRPr sz="1000" b="1" i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71AAC-7B85-423C-BEE6-BFC6ABDFF3A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1D5C583-F69B-4BB7-AD01-297CDB9A3D1A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Ідентифікуючі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 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man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та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woman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7806FE2-42A1-4FC0-978B-5D7F3E92D91F}" type="parTrans" cxnId="{F832CF92-93C2-4AE1-9A8C-BAF05AD7406F}">
      <dgm:prSet/>
      <dgm:spPr/>
      <dgm:t>
        <a:bodyPr/>
        <a:lstStyle/>
        <a:p>
          <a:endParaRPr lang="ru-RU"/>
        </a:p>
      </dgm:t>
    </dgm:pt>
    <dgm:pt modelId="{F0572AE8-4891-46C5-8867-BCAC80F72B82}" type="sibTrans" cxnId="{F832CF92-93C2-4AE1-9A8C-BAF05AD7406F}">
      <dgm:prSet/>
      <dgm:spPr/>
      <dgm:t>
        <a:bodyPr/>
        <a:lstStyle/>
        <a:p>
          <a:endParaRPr lang="ru-RU"/>
        </a:p>
      </dgm:t>
    </dgm:pt>
    <dgm:pt modelId="{DBF6A6A9-AEF5-4CCF-AC01-C2BAD4C196E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Ідентифікуючі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 виражені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займ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he, she 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та їх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грамат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. формами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E938E8F-919D-4DF1-9A22-87CD35DFB8E3}" type="parTrans" cxnId="{070EC51A-0224-41A3-85A0-EDD9E34FE8D4}">
      <dgm:prSet/>
      <dgm:spPr/>
      <dgm:t>
        <a:bodyPr/>
        <a:lstStyle/>
        <a:p>
          <a:endParaRPr lang="ru-RU"/>
        </a:p>
      </dgm:t>
    </dgm:pt>
    <dgm:pt modelId="{733497EB-2757-4315-9059-321AAC7FAC15}" type="sibTrans" cxnId="{070EC51A-0224-41A3-85A0-EDD9E34FE8D4}">
      <dgm:prSet/>
      <dgm:spPr/>
      <dgm:t>
        <a:bodyPr/>
        <a:lstStyle/>
        <a:p>
          <a:endParaRPr lang="ru-RU"/>
        </a:p>
      </dgm:t>
    </dgm:pt>
    <dgm:pt modelId="{4FF5C38C-0DD1-4AA0-B637-1E896E38F12D}">
      <dgm:prSet phldrT="[Текст]" custT="1"/>
      <dgm:spPr/>
      <dgm:t>
        <a:bodyPr/>
        <a:lstStyle/>
        <a:p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 виражені займенниками ІІ особи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одн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., та власними назвами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9202CB-57A4-4571-A7F9-774F842035AB}" type="parTrans" cxnId="{8B9572DA-EDB8-40F9-BA36-63111EC33E70}">
      <dgm:prSet/>
      <dgm:spPr/>
      <dgm:t>
        <a:bodyPr/>
        <a:lstStyle/>
        <a:p>
          <a:endParaRPr lang="ru-RU"/>
        </a:p>
      </dgm:t>
    </dgm:pt>
    <dgm:pt modelId="{B7D06175-DC0D-47A7-8C30-64CF3EBDB450}" type="sibTrans" cxnId="{8B9572DA-EDB8-40F9-BA36-63111EC33E70}">
      <dgm:prSet/>
      <dgm:spPr/>
      <dgm:t>
        <a:bodyPr/>
        <a:lstStyle/>
        <a:p>
          <a:endParaRPr lang="ru-RU"/>
        </a:p>
      </dgm:t>
    </dgm:pt>
    <dgm:pt modelId="{3F9C6724-5595-42FF-A313-2D3F16E10CC5}">
      <dgm:prSet phldrT="[Текст]" custT="1"/>
      <dgm:spPr/>
      <dgm:t>
        <a:bodyPr/>
        <a:lstStyle/>
        <a:p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одиниці, що вказують на соц. статус референта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5BCC34B-B5CC-4D67-8E73-77440F96C3A6}" type="parTrans" cxnId="{2F832F93-84EA-48AB-BC29-BC56ED4092EB}">
      <dgm:prSet/>
      <dgm:spPr/>
      <dgm:t>
        <a:bodyPr/>
        <a:lstStyle/>
        <a:p>
          <a:endParaRPr lang="ru-RU"/>
        </a:p>
      </dgm:t>
    </dgm:pt>
    <dgm:pt modelId="{2B3BEE2C-56A5-4C8A-9551-C37CB0EF63ED}" type="sibTrans" cxnId="{2F832F93-84EA-48AB-BC29-BC56ED4092EB}">
      <dgm:prSet/>
      <dgm:spPr/>
      <dgm:t>
        <a:bodyPr/>
        <a:lstStyle/>
        <a:p>
          <a:endParaRPr lang="ru-RU"/>
        </a:p>
      </dgm:t>
    </dgm:pt>
    <dgm:pt modelId="{84D19F59-17C3-4C0A-9717-4247F8B2482D}">
      <dgm:prSet phldrT="[Текст]" custT="1"/>
      <dgm:spPr/>
      <dgm:t>
        <a:bodyPr/>
        <a:lstStyle/>
        <a:p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 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boy</a:t>
          </a:r>
          <a:r>
            <a:rPr lang="en-US" sz="1800" b="1" i="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 girl 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та розмовні лексеми (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dude, </a:t>
          </a:r>
          <a:r>
            <a:rPr lang="en-US" sz="1800" b="1" i="1" dirty="0" err="1" smtClean="0">
              <a:latin typeface="Times New Roman" pitchFamily="18" charset="0"/>
              <a:cs typeface="Times New Roman" pitchFamily="18" charset="0"/>
            </a:rPr>
            <a:t>attaboy</a:t>
          </a:r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, guy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etc.)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8D7DAAE-749C-40A2-A9B0-CD40AEFC0E64}" type="parTrans" cxnId="{CE629307-F1E1-487F-97DC-C97E51EE7CF3}">
      <dgm:prSet/>
      <dgm:spPr/>
      <dgm:t>
        <a:bodyPr/>
        <a:lstStyle/>
        <a:p>
          <a:endParaRPr lang="ru-RU"/>
        </a:p>
      </dgm:t>
    </dgm:pt>
    <dgm:pt modelId="{925138D0-7FBD-47B5-8EB4-897DAEA776A9}" type="sibTrans" cxnId="{CE629307-F1E1-487F-97DC-C97E51EE7CF3}">
      <dgm:prSet/>
      <dgm:spPr/>
      <dgm:t>
        <a:bodyPr/>
        <a:lstStyle/>
        <a:p>
          <a:endParaRPr lang="ru-RU"/>
        </a:p>
      </dgm:t>
    </dgm:pt>
    <dgm:pt modelId="{A5E00B41-36E1-4BCD-96EF-BDEC563267CA}">
      <dgm:prSet phldrT="[Текст]" custT="1"/>
      <dgm:spPr/>
      <dgm:t>
        <a:bodyPr/>
        <a:lstStyle/>
        <a:p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марковані одиниці, що вказують на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“вищий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соціальний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статус”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47E7EE9-C24A-4DBB-A5AC-B8D8DC6F6BDF}" type="parTrans" cxnId="{748B1F06-1810-4BC1-AB9C-440F1BDEA01E}">
      <dgm:prSet/>
      <dgm:spPr/>
      <dgm:t>
        <a:bodyPr/>
        <a:lstStyle/>
        <a:p>
          <a:endParaRPr lang="ru-RU"/>
        </a:p>
      </dgm:t>
    </dgm:pt>
    <dgm:pt modelId="{DC4F0770-A6B7-4088-902C-7CCF73C1EC04}" type="sibTrans" cxnId="{748B1F06-1810-4BC1-AB9C-440F1BDEA01E}">
      <dgm:prSet/>
      <dgm:spPr/>
      <dgm:t>
        <a:bodyPr/>
        <a:lstStyle/>
        <a:p>
          <a:endParaRPr lang="ru-RU"/>
        </a:p>
      </dgm:t>
    </dgm:pt>
    <dgm:pt modelId="{B09C9C9D-991B-4F87-BC2B-F009B853B43F}" type="pres">
      <dgm:prSet presAssocID="{E3B71AAC-7B85-423C-BEE6-BFC6ABDFF3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E23F5-0785-4D10-9A8B-C0F4F0987E5F}" type="pres">
      <dgm:prSet presAssocID="{41D5C583-F69B-4BB7-AD01-297CDB9A3D1A}" presName="parentLin" presStyleCnt="0"/>
      <dgm:spPr/>
    </dgm:pt>
    <dgm:pt modelId="{E4C76A60-3CA0-4850-B52D-72986D60C047}" type="pres">
      <dgm:prSet presAssocID="{41D5C583-F69B-4BB7-AD01-297CDB9A3D1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F4740A4-C99B-4617-8F5F-BB3797165E47}" type="pres">
      <dgm:prSet presAssocID="{41D5C583-F69B-4BB7-AD01-297CDB9A3D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56F4B-2D8F-4EAC-B0FA-D8D8150A97B8}" type="pres">
      <dgm:prSet presAssocID="{41D5C583-F69B-4BB7-AD01-297CDB9A3D1A}" presName="negativeSpace" presStyleCnt="0"/>
      <dgm:spPr/>
    </dgm:pt>
    <dgm:pt modelId="{83281598-EB64-41A5-B58E-CE65B6CD738A}" type="pres">
      <dgm:prSet presAssocID="{41D5C583-F69B-4BB7-AD01-297CDB9A3D1A}" presName="childText" presStyleLbl="conFgAcc1" presStyleIdx="0" presStyleCnt="6">
        <dgm:presLayoutVars>
          <dgm:bulletEnabled val="1"/>
        </dgm:presLayoutVars>
      </dgm:prSet>
      <dgm:spPr/>
    </dgm:pt>
    <dgm:pt modelId="{A72407E1-AF5C-49AB-AD24-7701398EB89E}" type="pres">
      <dgm:prSet presAssocID="{F0572AE8-4891-46C5-8867-BCAC80F72B82}" presName="spaceBetweenRectangles" presStyleCnt="0"/>
      <dgm:spPr/>
    </dgm:pt>
    <dgm:pt modelId="{955E7628-1925-4488-B355-C0A4D8A8A8FF}" type="pres">
      <dgm:prSet presAssocID="{DBF6A6A9-AEF5-4CCF-AC01-C2BAD4C196EC}" presName="parentLin" presStyleCnt="0"/>
      <dgm:spPr/>
    </dgm:pt>
    <dgm:pt modelId="{9D9BC0E0-1B2D-4CB2-9692-787471802985}" type="pres">
      <dgm:prSet presAssocID="{DBF6A6A9-AEF5-4CCF-AC01-C2BAD4C196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51FB423-E65A-4826-9A6E-3FE3D9C3DC5F}" type="pres">
      <dgm:prSet presAssocID="{DBF6A6A9-AEF5-4CCF-AC01-C2BAD4C196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1D75A-4C24-48A9-AF3E-92CF21F50A14}" type="pres">
      <dgm:prSet presAssocID="{DBF6A6A9-AEF5-4CCF-AC01-C2BAD4C196EC}" presName="negativeSpace" presStyleCnt="0"/>
      <dgm:spPr/>
    </dgm:pt>
    <dgm:pt modelId="{15780825-D9C9-4173-818D-1777ACC80346}" type="pres">
      <dgm:prSet presAssocID="{DBF6A6A9-AEF5-4CCF-AC01-C2BAD4C196EC}" presName="childText" presStyleLbl="conFgAcc1" presStyleIdx="1" presStyleCnt="6">
        <dgm:presLayoutVars>
          <dgm:bulletEnabled val="1"/>
        </dgm:presLayoutVars>
      </dgm:prSet>
      <dgm:spPr/>
    </dgm:pt>
    <dgm:pt modelId="{036183DB-FA16-449B-973D-1211BA9BA022}" type="pres">
      <dgm:prSet presAssocID="{733497EB-2757-4315-9059-321AAC7FAC15}" presName="spaceBetweenRectangles" presStyleCnt="0"/>
      <dgm:spPr/>
    </dgm:pt>
    <dgm:pt modelId="{78B8048F-691C-453B-B581-E9B33B2F8139}" type="pres">
      <dgm:prSet presAssocID="{3F9C6724-5595-42FF-A313-2D3F16E10CC5}" presName="parentLin" presStyleCnt="0"/>
      <dgm:spPr/>
    </dgm:pt>
    <dgm:pt modelId="{136D703D-3E83-457F-8C43-DB803C25F8D7}" type="pres">
      <dgm:prSet presAssocID="{3F9C6724-5595-42FF-A313-2D3F16E10CC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232C470-6A0D-475B-8C9C-F5F88139FD60}" type="pres">
      <dgm:prSet presAssocID="{3F9C6724-5595-42FF-A313-2D3F16E10CC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BAA9D-C198-45F0-8FE0-363D123BFB19}" type="pres">
      <dgm:prSet presAssocID="{3F9C6724-5595-42FF-A313-2D3F16E10CC5}" presName="negativeSpace" presStyleCnt="0"/>
      <dgm:spPr/>
    </dgm:pt>
    <dgm:pt modelId="{BC2EA22A-76CB-4B58-A343-0E7962112B46}" type="pres">
      <dgm:prSet presAssocID="{3F9C6724-5595-42FF-A313-2D3F16E10CC5}" presName="childText" presStyleLbl="conFgAcc1" presStyleIdx="2" presStyleCnt="6">
        <dgm:presLayoutVars>
          <dgm:bulletEnabled val="1"/>
        </dgm:presLayoutVars>
      </dgm:prSet>
      <dgm:spPr/>
    </dgm:pt>
    <dgm:pt modelId="{E615F471-A286-4A7C-9E0D-20C8BEF7A521}" type="pres">
      <dgm:prSet presAssocID="{2B3BEE2C-56A5-4C8A-9551-C37CB0EF63ED}" presName="spaceBetweenRectangles" presStyleCnt="0"/>
      <dgm:spPr/>
    </dgm:pt>
    <dgm:pt modelId="{3118433E-6CC4-44E2-BF51-45EAE62E48CB}" type="pres">
      <dgm:prSet presAssocID="{84D19F59-17C3-4C0A-9717-4247F8B2482D}" presName="parentLin" presStyleCnt="0"/>
      <dgm:spPr/>
    </dgm:pt>
    <dgm:pt modelId="{8E5CDE2D-EF4E-4DF3-A0E2-0B391F2A6530}" type="pres">
      <dgm:prSet presAssocID="{84D19F59-17C3-4C0A-9717-4247F8B2482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5B5BE01-651E-4A5F-AA6A-01BA7225AFD3}" type="pres">
      <dgm:prSet presAssocID="{84D19F59-17C3-4C0A-9717-4247F8B2482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0E573-42B8-40C0-B6DB-EAC374B8C805}" type="pres">
      <dgm:prSet presAssocID="{84D19F59-17C3-4C0A-9717-4247F8B2482D}" presName="negativeSpace" presStyleCnt="0"/>
      <dgm:spPr/>
    </dgm:pt>
    <dgm:pt modelId="{2CF4A11A-34D3-40EB-8D0E-6FC2FC5B5564}" type="pres">
      <dgm:prSet presAssocID="{84D19F59-17C3-4C0A-9717-4247F8B2482D}" presName="childText" presStyleLbl="conFgAcc1" presStyleIdx="3" presStyleCnt="6">
        <dgm:presLayoutVars>
          <dgm:bulletEnabled val="1"/>
        </dgm:presLayoutVars>
      </dgm:prSet>
      <dgm:spPr/>
    </dgm:pt>
    <dgm:pt modelId="{457950D1-E54B-4C27-B0A4-1195DA9A7F3B}" type="pres">
      <dgm:prSet presAssocID="{925138D0-7FBD-47B5-8EB4-897DAEA776A9}" presName="spaceBetweenRectangles" presStyleCnt="0"/>
      <dgm:spPr/>
    </dgm:pt>
    <dgm:pt modelId="{0C60EA1F-48CD-4B0D-81F6-6B8C9F58D408}" type="pres">
      <dgm:prSet presAssocID="{A5E00B41-36E1-4BCD-96EF-BDEC563267CA}" presName="parentLin" presStyleCnt="0"/>
      <dgm:spPr/>
    </dgm:pt>
    <dgm:pt modelId="{9DE83991-519C-429C-B720-8E4BBA21A40D}" type="pres">
      <dgm:prSet presAssocID="{A5E00B41-36E1-4BCD-96EF-BDEC563267C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8904C18-7D1B-4DCE-BF7D-B9F862ECFEC2}" type="pres">
      <dgm:prSet presAssocID="{A5E00B41-36E1-4BCD-96EF-BDEC563267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32F40-6921-4AEE-BB24-DE762481919A}" type="pres">
      <dgm:prSet presAssocID="{A5E00B41-36E1-4BCD-96EF-BDEC563267CA}" presName="negativeSpace" presStyleCnt="0"/>
      <dgm:spPr/>
    </dgm:pt>
    <dgm:pt modelId="{C5E498E6-5AAF-4D77-9F15-8F7A8D712698}" type="pres">
      <dgm:prSet presAssocID="{A5E00B41-36E1-4BCD-96EF-BDEC563267CA}" presName="childText" presStyleLbl="conFgAcc1" presStyleIdx="4" presStyleCnt="6">
        <dgm:presLayoutVars>
          <dgm:bulletEnabled val="1"/>
        </dgm:presLayoutVars>
      </dgm:prSet>
      <dgm:spPr/>
    </dgm:pt>
    <dgm:pt modelId="{08A1731F-48BE-4F51-A445-4DC6D7E1FD95}" type="pres">
      <dgm:prSet presAssocID="{DC4F0770-A6B7-4088-902C-7CCF73C1EC04}" presName="spaceBetweenRectangles" presStyleCnt="0"/>
      <dgm:spPr/>
    </dgm:pt>
    <dgm:pt modelId="{CD089B90-E4A5-49AC-B489-812BE9A86A02}" type="pres">
      <dgm:prSet presAssocID="{4FF5C38C-0DD1-4AA0-B637-1E896E38F12D}" presName="parentLin" presStyleCnt="0"/>
      <dgm:spPr/>
    </dgm:pt>
    <dgm:pt modelId="{E872F552-E528-426D-A3C8-BDB796B4EB95}" type="pres">
      <dgm:prSet presAssocID="{4FF5C38C-0DD1-4AA0-B637-1E896E38F12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D5DF2E9-3C07-4649-8DB1-834CF0CD1325}" type="pres">
      <dgm:prSet presAssocID="{4FF5C38C-0DD1-4AA0-B637-1E896E38F1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F4C7A-9AB8-48B0-9886-42B3DA6DF5CD}" type="pres">
      <dgm:prSet presAssocID="{4FF5C38C-0DD1-4AA0-B637-1E896E38F12D}" presName="negativeSpace" presStyleCnt="0"/>
      <dgm:spPr/>
    </dgm:pt>
    <dgm:pt modelId="{66FB2BDA-1CD3-459F-B889-C9719B64ADA9}" type="pres">
      <dgm:prSet presAssocID="{4FF5C38C-0DD1-4AA0-B637-1E896E38F12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5B04140-B856-4D41-8715-9178DE251746}" type="presOf" srcId="{4FF5C38C-0DD1-4AA0-B637-1E896E38F12D}" destId="{3D5DF2E9-3C07-4649-8DB1-834CF0CD1325}" srcOrd="1" destOrd="0" presId="urn:microsoft.com/office/officeart/2005/8/layout/list1"/>
    <dgm:cxn modelId="{FB9E42E2-E49F-4A86-8CBB-A376829E0793}" type="presOf" srcId="{E3B71AAC-7B85-423C-BEE6-BFC6ABDFF3A4}" destId="{B09C9C9D-991B-4F87-BC2B-F009B853B43F}" srcOrd="0" destOrd="0" presId="urn:microsoft.com/office/officeart/2005/8/layout/list1"/>
    <dgm:cxn modelId="{070EC51A-0224-41A3-85A0-EDD9E34FE8D4}" srcId="{E3B71AAC-7B85-423C-BEE6-BFC6ABDFF3A4}" destId="{DBF6A6A9-AEF5-4CCF-AC01-C2BAD4C196EC}" srcOrd="1" destOrd="0" parTransId="{CE938E8F-919D-4DF1-9A22-87CD35DFB8E3}" sibTransId="{733497EB-2757-4315-9059-321AAC7FAC15}"/>
    <dgm:cxn modelId="{2EDE07D7-086C-4E61-9CCD-833498FBBEAA}" type="presOf" srcId="{4FF5C38C-0DD1-4AA0-B637-1E896E38F12D}" destId="{E872F552-E528-426D-A3C8-BDB796B4EB95}" srcOrd="0" destOrd="0" presId="urn:microsoft.com/office/officeart/2005/8/layout/list1"/>
    <dgm:cxn modelId="{2F832F93-84EA-48AB-BC29-BC56ED4092EB}" srcId="{E3B71AAC-7B85-423C-BEE6-BFC6ABDFF3A4}" destId="{3F9C6724-5595-42FF-A313-2D3F16E10CC5}" srcOrd="2" destOrd="0" parTransId="{85BCC34B-B5CC-4D67-8E73-77440F96C3A6}" sibTransId="{2B3BEE2C-56A5-4C8A-9551-C37CB0EF63ED}"/>
    <dgm:cxn modelId="{544884A5-F988-43C3-BDDE-A7C81999AE79}" type="presOf" srcId="{DBF6A6A9-AEF5-4CCF-AC01-C2BAD4C196EC}" destId="{651FB423-E65A-4826-9A6E-3FE3D9C3DC5F}" srcOrd="1" destOrd="0" presId="urn:microsoft.com/office/officeart/2005/8/layout/list1"/>
    <dgm:cxn modelId="{CFE5DAC3-BCA9-45C3-9593-E9E3237B5A9C}" type="presOf" srcId="{41D5C583-F69B-4BB7-AD01-297CDB9A3D1A}" destId="{EF4740A4-C99B-4617-8F5F-BB3797165E47}" srcOrd="1" destOrd="0" presId="urn:microsoft.com/office/officeart/2005/8/layout/list1"/>
    <dgm:cxn modelId="{CE629307-F1E1-487F-97DC-C97E51EE7CF3}" srcId="{E3B71AAC-7B85-423C-BEE6-BFC6ABDFF3A4}" destId="{84D19F59-17C3-4C0A-9717-4247F8B2482D}" srcOrd="3" destOrd="0" parTransId="{18D7DAAE-749C-40A2-A9B0-CD40AEFC0E64}" sibTransId="{925138D0-7FBD-47B5-8EB4-897DAEA776A9}"/>
    <dgm:cxn modelId="{0F0D3BD4-EF92-4FFB-8658-F8D82E6CE34E}" type="presOf" srcId="{3F9C6724-5595-42FF-A313-2D3F16E10CC5}" destId="{136D703D-3E83-457F-8C43-DB803C25F8D7}" srcOrd="0" destOrd="0" presId="urn:microsoft.com/office/officeart/2005/8/layout/list1"/>
    <dgm:cxn modelId="{FBAE985B-A813-483D-831A-D6CD2FA07231}" type="presOf" srcId="{DBF6A6A9-AEF5-4CCF-AC01-C2BAD4C196EC}" destId="{9D9BC0E0-1B2D-4CB2-9692-787471802985}" srcOrd="0" destOrd="0" presId="urn:microsoft.com/office/officeart/2005/8/layout/list1"/>
    <dgm:cxn modelId="{6CE8241C-0971-4539-9310-B3D4DD7A99C7}" type="presOf" srcId="{41D5C583-F69B-4BB7-AD01-297CDB9A3D1A}" destId="{E4C76A60-3CA0-4850-B52D-72986D60C047}" srcOrd="0" destOrd="0" presId="urn:microsoft.com/office/officeart/2005/8/layout/list1"/>
    <dgm:cxn modelId="{5A207D38-2F23-4C50-BCF1-AF70B268AE91}" type="presOf" srcId="{84D19F59-17C3-4C0A-9717-4247F8B2482D}" destId="{8E5CDE2D-EF4E-4DF3-A0E2-0B391F2A6530}" srcOrd="0" destOrd="0" presId="urn:microsoft.com/office/officeart/2005/8/layout/list1"/>
    <dgm:cxn modelId="{C4365856-DF89-4A7F-8674-888A9D4313D5}" type="presOf" srcId="{A5E00B41-36E1-4BCD-96EF-BDEC563267CA}" destId="{B8904C18-7D1B-4DCE-BF7D-B9F862ECFEC2}" srcOrd="1" destOrd="0" presId="urn:microsoft.com/office/officeart/2005/8/layout/list1"/>
    <dgm:cxn modelId="{F832CF92-93C2-4AE1-9A8C-BAF05AD7406F}" srcId="{E3B71AAC-7B85-423C-BEE6-BFC6ABDFF3A4}" destId="{41D5C583-F69B-4BB7-AD01-297CDB9A3D1A}" srcOrd="0" destOrd="0" parTransId="{27806FE2-42A1-4FC0-978B-5D7F3E92D91F}" sibTransId="{F0572AE8-4891-46C5-8867-BCAC80F72B82}"/>
    <dgm:cxn modelId="{748B1F06-1810-4BC1-AB9C-440F1BDEA01E}" srcId="{E3B71AAC-7B85-423C-BEE6-BFC6ABDFF3A4}" destId="{A5E00B41-36E1-4BCD-96EF-BDEC563267CA}" srcOrd="4" destOrd="0" parTransId="{E47E7EE9-C24A-4DBB-A5AC-B8D8DC6F6BDF}" sibTransId="{DC4F0770-A6B7-4088-902C-7CCF73C1EC04}"/>
    <dgm:cxn modelId="{727C8B8E-E857-4F00-9B36-B46DB9E6F6A1}" type="presOf" srcId="{3F9C6724-5595-42FF-A313-2D3F16E10CC5}" destId="{A232C470-6A0D-475B-8C9C-F5F88139FD60}" srcOrd="1" destOrd="0" presId="urn:microsoft.com/office/officeart/2005/8/layout/list1"/>
    <dgm:cxn modelId="{CE10AF6C-1BC6-4923-B63E-AD9658A4BE9E}" type="presOf" srcId="{84D19F59-17C3-4C0A-9717-4247F8B2482D}" destId="{85B5BE01-651E-4A5F-AA6A-01BA7225AFD3}" srcOrd="1" destOrd="0" presId="urn:microsoft.com/office/officeart/2005/8/layout/list1"/>
    <dgm:cxn modelId="{E92BE2D1-3B7C-4761-9706-5D18EDB6E6E6}" type="presOf" srcId="{A5E00B41-36E1-4BCD-96EF-BDEC563267CA}" destId="{9DE83991-519C-429C-B720-8E4BBA21A40D}" srcOrd="0" destOrd="0" presId="urn:microsoft.com/office/officeart/2005/8/layout/list1"/>
    <dgm:cxn modelId="{8B9572DA-EDB8-40F9-BA36-63111EC33E70}" srcId="{E3B71AAC-7B85-423C-BEE6-BFC6ABDFF3A4}" destId="{4FF5C38C-0DD1-4AA0-B637-1E896E38F12D}" srcOrd="5" destOrd="0" parTransId="{A99202CB-57A4-4571-A7F9-774F842035AB}" sibTransId="{B7D06175-DC0D-47A7-8C30-64CF3EBDB450}"/>
    <dgm:cxn modelId="{BDD812F4-CDFF-431D-B27D-50A372B89E35}" type="presParOf" srcId="{B09C9C9D-991B-4F87-BC2B-F009B853B43F}" destId="{0FFE23F5-0785-4D10-9A8B-C0F4F0987E5F}" srcOrd="0" destOrd="0" presId="urn:microsoft.com/office/officeart/2005/8/layout/list1"/>
    <dgm:cxn modelId="{4A987918-2C4B-4C28-8829-99763681C2FB}" type="presParOf" srcId="{0FFE23F5-0785-4D10-9A8B-C0F4F0987E5F}" destId="{E4C76A60-3CA0-4850-B52D-72986D60C047}" srcOrd="0" destOrd="0" presId="urn:microsoft.com/office/officeart/2005/8/layout/list1"/>
    <dgm:cxn modelId="{2836ED18-51C1-4777-AB4B-AFBAC71781D3}" type="presParOf" srcId="{0FFE23F5-0785-4D10-9A8B-C0F4F0987E5F}" destId="{EF4740A4-C99B-4617-8F5F-BB3797165E47}" srcOrd="1" destOrd="0" presId="urn:microsoft.com/office/officeart/2005/8/layout/list1"/>
    <dgm:cxn modelId="{9AD50B81-F0D1-4249-B955-0D40CB71FEE6}" type="presParOf" srcId="{B09C9C9D-991B-4F87-BC2B-F009B853B43F}" destId="{8F156F4B-2D8F-4EAC-B0FA-D8D8150A97B8}" srcOrd="1" destOrd="0" presId="urn:microsoft.com/office/officeart/2005/8/layout/list1"/>
    <dgm:cxn modelId="{A2DE5DB5-5987-4E34-A17E-F2269F657688}" type="presParOf" srcId="{B09C9C9D-991B-4F87-BC2B-F009B853B43F}" destId="{83281598-EB64-41A5-B58E-CE65B6CD738A}" srcOrd="2" destOrd="0" presId="urn:microsoft.com/office/officeart/2005/8/layout/list1"/>
    <dgm:cxn modelId="{7A3B3A10-3359-4626-A06D-6EC93C405AAE}" type="presParOf" srcId="{B09C9C9D-991B-4F87-BC2B-F009B853B43F}" destId="{A72407E1-AF5C-49AB-AD24-7701398EB89E}" srcOrd="3" destOrd="0" presId="urn:microsoft.com/office/officeart/2005/8/layout/list1"/>
    <dgm:cxn modelId="{DFEF33BD-87A7-4C84-83A3-85016638BFAA}" type="presParOf" srcId="{B09C9C9D-991B-4F87-BC2B-F009B853B43F}" destId="{955E7628-1925-4488-B355-C0A4D8A8A8FF}" srcOrd="4" destOrd="0" presId="urn:microsoft.com/office/officeart/2005/8/layout/list1"/>
    <dgm:cxn modelId="{C28D9441-2ED8-4077-A552-E31079D06097}" type="presParOf" srcId="{955E7628-1925-4488-B355-C0A4D8A8A8FF}" destId="{9D9BC0E0-1B2D-4CB2-9692-787471802985}" srcOrd="0" destOrd="0" presId="urn:microsoft.com/office/officeart/2005/8/layout/list1"/>
    <dgm:cxn modelId="{9B60A349-E1DA-4E8C-A085-5BD8B26BAE66}" type="presParOf" srcId="{955E7628-1925-4488-B355-C0A4D8A8A8FF}" destId="{651FB423-E65A-4826-9A6E-3FE3D9C3DC5F}" srcOrd="1" destOrd="0" presId="urn:microsoft.com/office/officeart/2005/8/layout/list1"/>
    <dgm:cxn modelId="{71288FED-DBDB-419C-BBA1-24AE20DCD225}" type="presParOf" srcId="{B09C9C9D-991B-4F87-BC2B-F009B853B43F}" destId="{2BA1D75A-4C24-48A9-AF3E-92CF21F50A14}" srcOrd="5" destOrd="0" presId="urn:microsoft.com/office/officeart/2005/8/layout/list1"/>
    <dgm:cxn modelId="{489B3DA2-F43D-4CBC-AAF3-F5FB90D5832E}" type="presParOf" srcId="{B09C9C9D-991B-4F87-BC2B-F009B853B43F}" destId="{15780825-D9C9-4173-818D-1777ACC80346}" srcOrd="6" destOrd="0" presId="urn:microsoft.com/office/officeart/2005/8/layout/list1"/>
    <dgm:cxn modelId="{51EC4009-7790-4A3C-9E30-E442F2550524}" type="presParOf" srcId="{B09C9C9D-991B-4F87-BC2B-F009B853B43F}" destId="{036183DB-FA16-449B-973D-1211BA9BA022}" srcOrd="7" destOrd="0" presId="urn:microsoft.com/office/officeart/2005/8/layout/list1"/>
    <dgm:cxn modelId="{6C138899-9752-42C5-98E8-F4EF86B94D6D}" type="presParOf" srcId="{B09C9C9D-991B-4F87-BC2B-F009B853B43F}" destId="{78B8048F-691C-453B-B581-E9B33B2F8139}" srcOrd="8" destOrd="0" presId="urn:microsoft.com/office/officeart/2005/8/layout/list1"/>
    <dgm:cxn modelId="{E3D20E34-79CC-4FD6-8E12-5380DBCFFEC8}" type="presParOf" srcId="{78B8048F-691C-453B-B581-E9B33B2F8139}" destId="{136D703D-3E83-457F-8C43-DB803C25F8D7}" srcOrd="0" destOrd="0" presId="urn:microsoft.com/office/officeart/2005/8/layout/list1"/>
    <dgm:cxn modelId="{2E70337B-77B8-4619-8BFA-5AC3EED587B7}" type="presParOf" srcId="{78B8048F-691C-453B-B581-E9B33B2F8139}" destId="{A232C470-6A0D-475B-8C9C-F5F88139FD60}" srcOrd="1" destOrd="0" presId="urn:microsoft.com/office/officeart/2005/8/layout/list1"/>
    <dgm:cxn modelId="{2DB3260F-6D61-4077-A65E-F96E44F8DE7B}" type="presParOf" srcId="{B09C9C9D-991B-4F87-BC2B-F009B853B43F}" destId="{1E5BAA9D-C198-45F0-8FE0-363D123BFB19}" srcOrd="9" destOrd="0" presId="urn:microsoft.com/office/officeart/2005/8/layout/list1"/>
    <dgm:cxn modelId="{4478F3C0-6790-4D4C-8B2F-069E9D3A583F}" type="presParOf" srcId="{B09C9C9D-991B-4F87-BC2B-F009B853B43F}" destId="{BC2EA22A-76CB-4B58-A343-0E7962112B46}" srcOrd="10" destOrd="0" presId="urn:microsoft.com/office/officeart/2005/8/layout/list1"/>
    <dgm:cxn modelId="{D265F8CC-E12D-4F1C-B5F8-79E3D3EAC917}" type="presParOf" srcId="{B09C9C9D-991B-4F87-BC2B-F009B853B43F}" destId="{E615F471-A286-4A7C-9E0D-20C8BEF7A521}" srcOrd="11" destOrd="0" presId="urn:microsoft.com/office/officeart/2005/8/layout/list1"/>
    <dgm:cxn modelId="{64EE313D-CC8A-40BC-80F1-4558A83BBE8E}" type="presParOf" srcId="{B09C9C9D-991B-4F87-BC2B-F009B853B43F}" destId="{3118433E-6CC4-44E2-BF51-45EAE62E48CB}" srcOrd="12" destOrd="0" presId="urn:microsoft.com/office/officeart/2005/8/layout/list1"/>
    <dgm:cxn modelId="{191C3AFF-CDB1-4DBF-9BE2-A6C9F4882D3B}" type="presParOf" srcId="{3118433E-6CC4-44E2-BF51-45EAE62E48CB}" destId="{8E5CDE2D-EF4E-4DF3-A0E2-0B391F2A6530}" srcOrd="0" destOrd="0" presId="urn:microsoft.com/office/officeart/2005/8/layout/list1"/>
    <dgm:cxn modelId="{0BCDCD96-B47B-431D-A95D-5E492ADF16EB}" type="presParOf" srcId="{3118433E-6CC4-44E2-BF51-45EAE62E48CB}" destId="{85B5BE01-651E-4A5F-AA6A-01BA7225AFD3}" srcOrd="1" destOrd="0" presId="urn:microsoft.com/office/officeart/2005/8/layout/list1"/>
    <dgm:cxn modelId="{5EB6745D-4C8F-4489-9692-E00C9B017BB3}" type="presParOf" srcId="{B09C9C9D-991B-4F87-BC2B-F009B853B43F}" destId="{CAF0E573-42B8-40C0-B6DB-EAC374B8C805}" srcOrd="13" destOrd="0" presId="urn:microsoft.com/office/officeart/2005/8/layout/list1"/>
    <dgm:cxn modelId="{D3318B79-7E89-47DB-9CE2-24A1679AE9DF}" type="presParOf" srcId="{B09C9C9D-991B-4F87-BC2B-F009B853B43F}" destId="{2CF4A11A-34D3-40EB-8D0E-6FC2FC5B5564}" srcOrd="14" destOrd="0" presId="urn:microsoft.com/office/officeart/2005/8/layout/list1"/>
    <dgm:cxn modelId="{8E2CBF5E-A2FA-4B14-A2E8-C3418D83BFDF}" type="presParOf" srcId="{B09C9C9D-991B-4F87-BC2B-F009B853B43F}" destId="{457950D1-E54B-4C27-B0A4-1195DA9A7F3B}" srcOrd="15" destOrd="0" presId="urn:microsoft.com/office/officeart/2005/8/layout/list1"/>
    <dgm:cxn modelId="{0BF3CC36-3311-4CE9-94DC-1DA085F37C05}" type="presParOf" srcId="{B09C9C9D-991B-4F87-BC2B-F009B853B43F}" destId="{0C60EA1F-48CD-4B0D-81F6-6B8C9F58D408}" srcOrd="16" destOrd="0" presId="urn:microsoft.com/office/officeart/2005/8/layout/list1"/>
    <dgm:cxn modelId="{40890E73-5F99-4B91-8D4B-F1232703B984}" type="presParOf" srcId="{0C60EA1F-48CD-4B0D-81F6-6B8C9F58D408}" destId="{9DE83991-519C-429C-B720-8E4BBA21A40D}" srcOrd="0" destOrd="0" presId="urn:microsoft.com/office/officeart/2005/8/layout/list1"/>
    <dgm:cxn modelId="{580C9A81-A73D-4A44-978B-A4E302721B06}" type="presParOf" srcId="{0C60EA1F-48CD-4B0D-81F6-6B8C9F58D408}" destId="{B8904C18-7D1B-4DCE-BF7D-B9F862ECFEC2}" srcOrd="1" destOrd="0" presId="urn:microsoft.com/office/officeart/2005/8/layout/list1"/>
    <dgm:cxn modelId="{0990D2F2-13F6-4F96-B056-F4E631FD5FDB}" type="presParOf" srcId="{B09C9C9D-991B-4F87-BC2B-F009B853B43F}" destId="{B5D32F40-6921-4AEE-BB24-DE762481919A}" srcOrd="17" destOrd="0" presId="urn:microsoft.com/office/officeart/2005/8/layout/list1"/>
    <dgm:cxn modelId="{BC75FE2F-C6B0-4324-A081-B6324C28D98A}" type="presParOf" srcId="{B09C9C9D-991B-4F87-BC2B-F009B853B43F}" destId="{C5E498E6-5AAF-4D77-9F15-8F7A8D712698}" srcOrd="18" destOrd="0" presId="urn:microsoft.com/office/officeart/2005/8/layout/list1"/>
    <dgm:cxn modelId="{D1444BD3-4460-4AE8-98D9-9D41A7D1FE20}" type="presParOf" srcId="{B09C9C9D-991B-4F87-BC2B-F009B853B43F}" destId="{08A1731F-48BE-4F51-A445-4DC6D7E1FD95}" srcOrd="19" destOrd="0" presId="urn:microsoft.com/office/officeart/2005/8/layout/list1"/>
    <dgm:cxn modelId="{172C054F-6778-4DAF-9603-EE2A3C1DC3C5}" type="presParOf" srcId="{B09C9C9D-991B-4F87-BC2B-F009B853B43F}" destId="{CD089B90-E4A5-49AC-B489-812BE9A86A02}" srcOrd="20" destOrd="0" presId="urn:microsoft.com/office/officeart/2005/8/layout/list1"/>
    <dgm:cxn modelId="{9CC9616E-319E-452C-A23D-783EF5BB34F6}" type="presParOf" srcId="{CD089B90-E4A5-49AC-B489-812BE9A86A02}" destId="{E872F552-E528-426D-A3C8-BDB796B4EB95}" srcOrd="0" destOrd="0" presId="urn:microsoft.com/office/officeart/2005/8/layout/list1"/>
    <dgm:cxn modelId="{558E405F-DAF6-4ECE-A886-1074E28BAEE1}" type="presParOf" srcId="{CD089B90-E4A5-49AC-B489-812BE9A86A02}" destId="{3D5DF2E9-3C07-4649-8DB1-834CF0CD1325}" srcOrd="1" destOrd="0" presId="urn:microsoft.com/office/officeart/2005/8/layout/list1"/>
    <dgm:cxn modelId="{07B497AB-52FB-4BC7-9A94-B07D764DEA56}" type="presParOf" srcId="{B09C9C9D-991B-4F87-BC2B-F009B853B43F}" destId="{33CF4C7A-9AB8-48B0-9886-42B3DA6DF5CD}" srcOrd="21" destOrd="0" presId="urn:microsoft.com/office/officeart/2005/8/layout/list1"/>
    <dgm:cxn modelId="{DECD511B-A762-48D5-9F62-7D744E194DA6}" type="presParOf" srcId="{B09C9C9D-991B-4F87-BC2B-F009B853B43F}" destId="{66FB2BDA-1CD3-459F-B889-C9719B64ADA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81598-EB64-41A5-B58E-CE65B6CD738A}">
      <dsp:nvSpPr>
        <dsp:cNvPr id="0" name=""/>
        <dsp:cNvSpPr/>
      </dsp:nvSpPr>
      <dsp:spPr>
        <a:xfrm>
          <a:off x="0" y="31173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740A4-C99B-4617-8F5F-BB3797165E47}">
      <dsp:nvSpPr>
        <dsp:cNvPr id="0" name=""/>
        <dsp:cNvSpPr/>
      </dsp:nvSpPr>
      <dsp:spPr>
        <a:xfrm>
          <a:off x="409178" y="3129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Ідентифікуючі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man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та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woman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31291"/>
        <a:ext cx="5728493" cy="560880"/>
      </dsp:txXfrm>
    </dsp:sp>
    <dsp:sp modelId="{15780825-D9C9-4173-818D-1777ACC80346}">
      <dsp:nvSpPr>
        <dsp:cNvPr id="0" name=""/>
        <dsp:cNvSpPr/>
      </dsp:nvSpPr>
      <dsp:spPr>
        <a:xfrm>
          <a:off x="0" y="117357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FB423-E65A-4826-9A6E-3FE3D9C3DC5F}">
      <dsp:nvSpPr>
        <dsp:cNvPr id="0" name=""/>
        <dsp:cNvSpPr/>
      </dsp:nvSpPr>
      <dsp:spPr>
        <a:xfrm>
          <a:off x="409178" y="89313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Ідентифікуючі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 виражені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займ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he, she 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та їх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грамат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. формами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893131"/>
        <a:ext cx="5728493" cy="560880"/>
      </dsp:txXfrm>
    </dsp:sp>
    <dsp:sp modelId="{BC2EA22A-76CB-4B58-A343-0E7962112B46}">
      <dsp:nvSpPr>
        <dsp:cNvPr id="0" name=""/>
        <dsp:cNvSpPr/>
      </dsp:nvSpPr>
      <dsp:spPr>
        <a:xfrm>
          <a:off x="0" y="203541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2C470-6A0D-475B-8C9C-F5F88139FD60}">
      <dsp:nvSpPr>
        <dsp:cNvPr id="0" name=""/>
        <dsp:cNvSpPr/>
      </dsp:nvSpPr>
      <dsp:spPr>
        <a:xfrm>
          <a:off x="409178" y="175497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одиниці, що вказують на соц. статус референта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1754971"/>
        <a:ext cx="5728493" cy="560880"/>
      </dsp:txXfrm>
    </dsp:sp>
    <dsp:sp modelId="{2CF4A11A-34D3-40EB-8D0E-6FC2FC5B5564}">
      <dsp:nvSpPr>
        <dsp:cNvPr id="0" name=""/>
        <dsp:cNvSpPr/>
      </dsp:nvSpPr>
      <dsp:spPr>
        <a:xfrm>
          <a:off x="0" y="289725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5BE01-651E-4A5F-AA6A-01BA7225AFD3}">
      <dsp:nvSpPr>
        <dsp:cNvPr id="0" name=""/>
        <dsp:cNvSpPr/>
      </dsp:nvSpPr>
      <dsp:spPr>
        <a:xfrm>
          <a:off x="409178" y="261681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boy</a:t>
          </a:r>
          <a:r>
            <a:rPr lang="en-US" sz="1800" b="1" i="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 girl 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та розмовні лексеми (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dude, </a:t>
          </a:r>
          <a:r>
            <a:rPr lang="en-US" sz="1800" b="1" i="1" kern="1200" dirty="0" err="1" smtClean="0">
              <a:latin typeface="Times New Roman" pitchFamily="18" charset="0"/>
              <a:cs typeface="Times New Roman" pitchFamily="18" charset="0"/>
            </a:rPr>
            <a:t>attaboy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, guy 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etc.)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2616811"/>
        <a:ext cx="5728493" cy="560880"/>
      </dsp:txXfrm>
    </dsp:sp>
    <dsp:sp modelId="{C5E498E6-5AAF-4D77-9F15-8F7A8D712698}">
      <dsp:nvSpPr>
        <dsp:cNvPr id="0" name=""/>
        <dsp:cNvSpPr/>
      </dsp:nvSpPr>
      <dsp:spPr>
        <a:xfrm>
          <a:off x="0" y="375909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04C18-7D1B-4DCE-BF7D-B9F862ECFEC2}">
      <dsp:nvSpPr>
        <dsp:cNvPr id="0" name=""/>
        <dsp:cNvSpPr/>
      </dsp:nvSpPr>
      <dsp:spPr>
        <a:xfrm>
          <a:off x="409178" y="347865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одиниці, що вказують на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“вищий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соціальний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статус”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3478651"/>
        <a:ext cx="5728493" cy="560880"/>
      </dsp:txXfrm>
    </dsp:sp>
    <dsp:sp modelId="{66FB2BDA-1CD3-459F-B889-C9719B64ADA9}">
      <dsp:nvSpPr>
        <dsp:cNvPr id="0" name=""/>
        <dsp:cNvSpPr/>
      </dsp:nvSpPr>
      <dsp:spPr>
        <a:xfrm>
          <a:off x="0" y="4620931"/>
          <a:ext cx="8183562" cy="478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DF2E9-3C07-4649-8DB1-834CF0CD1325}">
      <dsp:nvSpPr>
        <dsp:cNvPr id="0" name=""/>
        <dsp:cNvSpPr/>
      </dsp:nvSpPr>
      <dsp:spPr>
        <a:xfrm>
          <a:off x="409178" y="4340491"/>
          <a:ext cx="572849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Гендерно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марковані одиниці виражені займенниками ІІ особи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одн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., та власними назвами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4340491"/>
        <a:ext cx="5728493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D8F0-1BF1-4700-9604-06BF558187DC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7390-BFB6-46EA-9850-DFE773099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A6D8C5-E18F-4E28-B593-5501B30E743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5A7D50-ADE5-47C9-B6D4-80DCA3F68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Гендерно марковані одиниці у рекламних текстах</a:t>
            </a:r>
            <a:endParaRPr lang="ru-RU" sz="4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3625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гр. ПР-21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Шевченко Світлана Володимирівна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філол., наук, доц.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Чуланова Галина Валеріївна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ryorganicfoodorasyourgrandparentscallit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09329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2700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одиниці, які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статус референта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The Axe Eff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72562" cy="602128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6093296"/>
            <a:ext cx="8183880" cy="7647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Гендерно марковані одиниці виражені займенниками третьої особи однини he, she та їх граматичними формами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ut-deodorant-she-gets-wet-small-15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615011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марковані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виражені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займенниками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третьої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однини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граматичними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формами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$_57.JPG"/>
          <p:cNvPicPr>
            <a:picLocks noChangeAspect="1"/>
          </p:cNvPicPr>
          <p:nvPr/>
        </p:nvPicPr>
        <p:blipFill>
          <a:blip r:embed="rId2" cstate="print"/>
          <a:srcRect l="12201" b="7778"/>
          <a:stretch>
            <a:fillRect/>
          </a:stretch>
        </p:blipFill>
        <p:spPr>
          <a:xfrm>
            <a:off x="0" y="-531440"/>
            <a:ext cx="9144000" cy="64807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66520"/>
            <a:ext cx="9144000" cy="891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Гендерно марковані одиниці, що вказують на “вищий соціальний статус”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e302373cf394817389bd35f9bc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02128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марковані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на “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статус”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d-s-max-dont-be-the-minivan-guy-2-600-62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Гендерно марковані лексеми boy, girl  та розмовні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dude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attaboy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guy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381638e98af2d8cedbb664df6ab5d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212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лексеми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boy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girl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 та розмовні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dude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attaboy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guy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ve-deodorant-i-dove-you-small-96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Гендерно марковані одиниці виражені власними назвами та займенниками ІІ особи однини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392d0186849d42644f826e00cfd4a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88" r="5901" b="3588"/>
          <a:stretch>
            <a:fillRect/>
          </a:stretch>
        </p:blipFill>
        <p:spPr>
          <a:xfrm>
            <a:off x="0" y="0"/>
            <a:ext cx="9144000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одиниці виражені власними назвами та займенниками ІІ особи однини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92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дослідження</a:t>
            </a:r>
            <a:r>
              <a:rPr lang="uk-UA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англомовні віртуальні рекламні тексти.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гендерно марковані одиниці як один із найефективніших засобів впливу на адресата рекламного повідомлення.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полягає в аналізі функціональних властивостей гендерно маркованої лексики у текстах сучасної англомовної реклами.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b="1" i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83880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uk-UA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Гендерно марковані одиниці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одиниці, що тематизують основних актантів гендерно релевантної предметно-референтної ситуації, – референтів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жінку.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419872" y="4365104"/>
            <a:ext cx="2088232" cy="6480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12160" y="43651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Gender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720080"/>
          </a:xfrm>
        </p:spPr>
        <p:txBody>
          <a:bodyPr>
            <a:prstTxWarp prst="textPlain">
              <a:avLst>
                <a:gd name="adj" fmla="val 50767"/>
              </a:avLst>
            </a:prstTxWarp>
            <a:noAutofit/>
          </a:bodyPr>
          <a:lstStyle/>
          <a:p>
            <a:r>
              <a:rPr lang="uk-UA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марковані одиниці у рекламних текстах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183562" cy="513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r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8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606049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Ідентифікуючі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woman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8zf021IEAASpy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6049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Ідентифікуючі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woman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3459ab82c89b19b3ec7dbc71ac06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623731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Ідентифікуючі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woman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vaianas-beach-shoes-on-the-feet-of-the-most-beautiful-women-small-66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8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609329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Ідентифікуючі </a:t>
            </a:r>
            <a:r>
              <a:rPr lang="uk-UA" sz="2400" b="1" i="1" u="sng" dirty="0" err="1" smtClean="0"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 марковані лексеми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woman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ilot_dish_mumm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317552" cy="692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Гендерно марковані одиниці, які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вказують на соціальний статус референта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258</TotalTime>
  <Words>347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Гендерно марковані одиниці у рекламних текстах</vt:lpstr>
      <vt:lpstr>Слайд 2</vt:lpstr>
      <vt:lpstr>Слайд 3</vt:lpstr>
      <vt:lpstr>Гендерно марковані одиниці у рекламних текстах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 марковані одиниці у рекламних текстах</dc:title>
  <dc:creator>621</dc:creator>
  <cp:lastModifiedBy>621</cp:lastModifiedBy>
  <cp:revision>35</cp:revision>
  <dcterms:created xsi:type="dcterms:W3CDTF">2015-12-18T13:58:43Z</dcterms:created>
  <dcterms:modified xsi:type="dcterms:W3CDTF">2015-12-22T07:11:04Z</dcterms:modified>
</cp:coreProperties>
</file>