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C26"/>
    <a:srgbClr val="A4E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660"/>
  </p:normalViewPr>
  <p:slideViewPr>
    <p:cSldViewPr snapToGrid="0">
      <p:cViewPr>
        <p:scale>
          <a:sx n="77" d="100"/>
          <a:sy n="77" d="100"/>
        </p:scale>
        <p:origin x="-12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BAD13-8B9F-4FAE-ADF2-C3930FEBF0C6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D7A70-30E6-450D-9F8C-03E6450E1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1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0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6096-0D87-4377-A4B9-4741F0D89D2B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6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1C97-EB29-4E65-89D7-4B5DDD2A1BF9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9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2519-41BF-46C8-99BE-1BF08993CEF4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3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B1A1-2A43-4643-8E64-31BEC53B7735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9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E2DF-7D3E-4798-86D9-2A259CE777FD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16E2-9C93-4FAD-9ECB-1C44CDD2DD28}" type="datetime1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09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875B-89A9-495F-B84F-961EFB27C612}" type="datetime1">
              <a:rPr lang="ru-RU" smtClean="0"/>
              <a:t>22.12.2015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61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7DC9-6D55-4A1E-BB81-3E4030C719D8}" type="datetime1">
              <a:rPr lang="ru-RU" smtClean="0"/>
              <a:t>22.12.2015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25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EB10-002E-42F3-A560-7C16DBC7E3D3}" type="datetime1">
              <a:rPr lang="ru-RU" smtClean="0"/>
              <a:t>22.12.2015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6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9090-1228-41C3-9FF9-17B6A140E82E}" type="datetime1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6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E66A-17F4-4B62-BB64-B0CE47B66EF8}" type="datetime1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57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F588-D1DC-41FD-B0DF-EF00B2107266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7287" y="1161535"/>
            <a:ext cx="7671610" cy="3657601"/>
          </a:xfrm>
          <a:prstGeom prst="rect">
            <a:avLst/>
          </a:prstGeom>
          <a:solidFill>
            <a:schemeClr val="lt1">
              <a:alpha val="7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5033331" y="3283025"/>
            <a:ext cx="7524521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7287" y="1161535"/>
            <a:ext cx="79558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Вербалізація </a:t>
            </a:r>
            <a:r>
              <a:rPr lang="uk-UA" sz="40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виконавчих наказах діючого президента США</a:t>
            </a:r>
            <a:endParaRPr lang="ru-RU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(аспект </a:t>
            </a:r>
            <a:r>
              <a:rPr lang="uk-UA" sz="40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імплікованості</a:t>
            </a:r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експлікованості)</a:t>
            </a:r>
            <a:endParaRPr lang="ru-RU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254424" y="6168661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b="1" smtClean="0">
                <a:solidFill>
                  <a:schemeClr val="bg1">
                    <a:lumMod val="95000"/>
                  </a:schemeClr>
                </a:solidFill>
              </a:rPr>
              <a:t>1</a:t>
            </a:fld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4829011">
            <a:off x="4492163" y="3273440"/>
            <a:ext cx="7524521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2758" y="5008741"/>
            <a:ext cx="4782174" cy="1602124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12758" y="5090824"/>
            <a:ext cx="5180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Підготувала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студентка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ПР-21 Хоруженко Марина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9635" y="255183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51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346886"/>
            <a:ext cx="9144001" cy="5338119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8854"/>
            <a:ext cx="9144000" cy="10256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Комунікативно-прагматичний аналіз </a:t>
            </a:r>
            <a:r>
              <a:rPr lang="uk-UA" sz="3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" y="1952367"/>
            <a:ext cx="2842054" cy="3583459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Дозвіл:</a:t>
            </a:r>
          </a:p>
          <a:p>
            <a:pPr algn="ctr"/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«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Secretary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Treasury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redelegate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officers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agencies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15050" y="1346885"/>
            <a:ext cx="6042453" cy="5338119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Заборона: </a:t>
            </a:r>
          </a:p>
          <a:p>
            <a:pPr algn="ctr"/>
            <a:endParaRPr lang="uk-UA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hereby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prohibit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donations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excuse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noncompliance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prevailing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«</a:t>
            </a:r>
            <a:r>
              <a:rPr lang="uk-UA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Disputes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,..»;</a:t>
            </a:r>
          </a:p>
          <a:p>
            <a:pPr algn="just"/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«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hereby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suspend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into the United States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30260" y="1186221"/>
            <a:ext cx="8902409" cy="4497885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575589" y="6320334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740" y="2993884"/>
            <a:ext cx="7426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Щиро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30258" y="1668137"/>
            <a:ext cx="8449937" cy="4221575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491" y="2357099"/>
            <a:ext cx="79246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мовленнєві акти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текстах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президентських наказів США.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Предмет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імплікованості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експлікованості при вербалізації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наказах діючого президента США Барака Обами.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30258" y="1668137"/>
            <a:ext cx="8605847" cy="4349604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2616" y="1924611"/>
            <a:ext cx="83200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Директив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uk-UA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Дж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uk-UA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Серль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= 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І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’</a:t>
            </a:r>
            <a:r>
              <a:rPr lang="uk-UA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юктив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(Г. Г. </a:t>
            </a:r>
            <a:r>
              <a:rPr lang="uk-UA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Почепцов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= 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Спонукання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uk-UA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Дж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Остін) – </a:t>
            </a:r>
          </a:p>
          <a:p>
            <a:pPr algn="ctr"/>
            <a:endParaRPr lang="uk-UA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виражають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мовця змінити існуючий стан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речей шляхом спонукання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адресата до здійснення певної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дії.</a:t>
            </a:r>
            <a:endParaRPr lang="ru-RU" sz="3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30258" y="1668137"/>
            <a:ext cx="8605847" cy="4349604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30258" y="284205"/>
            <a:ext cx="9174258" cy="10644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109321"/>
            <a:ext cx="831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директивних мовленнєвих актів  (О. І. Бєляєва)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76351" y="4217773"/>
            <a:ext cx="3079606" cy="1639330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СУГЕСТИВИ</a:t>
            </a:r>
          </a:p>
          <a:p>
            <a:pPr algn="ctr"/>
            <a:endParaRPr lang="uk-UA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порада</a:t>
            </a:r>
            <a:r>
              <a:rPr lang="uk-UA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пропозиція, </a:t>
            </a: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6706" y="2288059"/>
            <a:ext cx="2853067" cy="1764957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РЕКВЕСТИВИ</a:t>
            </a:r>
          </a:p>
          <a:p>
            <a:pPr algn="ctr"/>
            <a:endParaRPr lang="uk-UA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uk-UA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благання, </a:t>
            </a: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3302" y="2298356"/>
            <a:ext cx="3034298" cy="1754660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ПРЕСКРИПТИВИ</a:t>
            </a:r>
          </a:p>
          <a:p>
            <a:pPr algn="ctr"/>
            <a:endParaRPr lang="uk-UA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r>
              <a:rPr lang="uk-UA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дозвіл, заборона, інструкція, </a:t>
            </a: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479364" y="130965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80703" y="130965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139885" y="22880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087368"/>
            <a:ext cx="8605847" cy="4992155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4883" y="254250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7549" y="2075919"/>
            <a:ext cx="31126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Виконавчі накази (</a:t>
            </a:r>
            <a:r>
              <a:rPr lang="uk-UA" sz="28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de-DE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lang="de-D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найрегулярніші акти президента США, які мають як розпорядче, так і виконавче значення.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ддом\Desktop\obama_executive_order_titled_generic_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8" y="1834899"/>
            <a:ext cx="4662788" cy="349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0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668136"/>
            <a:ext cx="8605847" cy="4992155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0258" y="554416"/>
            <a:ext cx="9144000" cy="7381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0638" y="600315"/>
            <a:ext cx="799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дослідження </a:t>
            </a:r>
            <a:r>
              <a:rPr lang="uk-UA" sz="36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2386964">
            <a:off x="1712767" y="1260849"/>
            <a:ext cx="484632" cy="1216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503124">
            <a:off x="5928558" y="1296684"/>
            <a:ext cx="484632" cy="1216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4883" y="2542505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Системно-структурний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7416" y="2727171"/>
            <a:ext cx="33123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Комунікативно-прагматичний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" y="1482783"/>
            <a:ext cx="9144000" cy="4732663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79239"/>
            <a:ext cx="9144000" cy="7381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Системно-структурний аналіз </a:t>
            </a:r>
            <a:r>
              <a:rPr lang="uk-UA" sz="36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ддом\Desktop\2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87" y="3321908"/>
            <a:ext cx="3489213" cy="353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" y="148278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речення, у складі яких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саме модальні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 </a:t>
            </a:r>
            <a:r>
              <a:rPr lang="uk-UA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директивну інтенцію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мовця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contractors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informing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321908"/>
            <a:ext cx="56547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Використання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пасивного стану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дієслова, як одна з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вербалізації </a:t>
            </a: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наказах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США: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conspiracy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violate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prohibitions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forth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prohibited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blocked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transferred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exported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withdrawn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otherwise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dealt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668136"/>
            <a:ext cx="9113742" cy="5189864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6163898" y="1510280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96562"/>
            <a:ext cx="9144000" cy="11121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Місце адресанта та адресата  у президентському виконавчому наказі 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351" y="1668136"/>
            <a:ext cx="426308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Адресант</a:t>
            </a:r>
          </a:p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«I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Barack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Obama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hereby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threat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climate-resilience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 .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ддом\Desktop\36c9776b3dc33f07c0d7bb3b7064be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7383"/>
            <a:ext cx="4285783" cy="225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8432" y="1754659"/>
            <a:ext cx="46653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«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,…»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Secretary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appropriations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68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" y="1482783"/>
            <a:ext cx="9144000" cy="4732663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8854"/>
            <a:ext cx="9144000" cy="10256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Комунікативно-прагматичний аналіз </a:t>
            </a:r>
            <a:r>
              <a:rPr lang="uk-UA" sz="3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директивів</a:t>
            </a: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422" y="1946188"/>
            <a:ext cx="3546389" cy="3286897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Наказ:</a:t>
            </a:r>
          </a:p>
          <a:p>
            <a:pPr algn="ctr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hereby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:…»;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issued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pursuant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incorporate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26011" y="1828800"/>
            <a:ext cx="4683211" cy="3521675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Вимога:</a:t>
            </a:r>
          </a:p>
          <a:p>
            <a:pPr algn="ctr"/>
            <a:endParaRPr lang="uk-UA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climate-resilience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.</a:t>
            </a:r>
          </a:p>
        </p:txBody>
      </p:sp>
    </p:spTree>
    <p:extLst>
      <p:ext uri="{BB962C8B-B14F-4D97-AF65-F5344CB8AC3E}">
        <p14:creationId xmlns:p14="http://schemas.microsoft.com/office/powerpoint/2010/main" val="34556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2d4a328ad897829b9dd2dad14b69ffb96b51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603</Words>
  <Application>Microsoft Office PowerPoint</Application>
  <PresentationFormat>Экран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RePack by Diakov</cp:lastModifiedBy>
  <cp:revision>34</cp:revision>
  <dcterms:created xsi:type="dcterms:W3CDTF">2013-09-07T13:30:24Z</dcterms:created>
  <dcterms:modified xsi:type="dcterms:W3CDTF">2015-12-21T23:40:49Z</dcterms:modified>
</cp:coreProperties>
</file>