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7" r:id="rId9"/>
    <p:sldId id="261" r:id="rId10"/>
    <p:sldId id="262" r:id="rId11"/>
    <p:sldId id="263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9A7-0F96-4E41-A004-C63161E162A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B9B-FD9F-47BE-8904-22B93D124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3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9A7-0F96-4E41-A004-C63161E162A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B9B-FD9F-47BE-8904-22B93D124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5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9A7-0F96-4E41-A004-C63161E162A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B9B-FD9F-47BE-8904-22B93D124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5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9A7-0F96-4E41-A004-C63161E162A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B9B-FD9F-47BE-8904-22B93D124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9A7-0F96-4E41-A004-C63161E162A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B9B-FD9F-47BE-8904-22B93D124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6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9A7-0F96-4E41-A004-C63161E162A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B9B-FD9F-47BE-8904-22B93D124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1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9A7-0F96-4E41-A004-C63161E162A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B9B-FD9F-47BE-8904-22B93D124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2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9A7-0F96-4E41-A004-C63161E162A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B9B-FD9F-47BE-8904-22B93D124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3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9A7-0F96-4E41-A004-C63161E162A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B9B-FD9F-47BE-8904-22B93D124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9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9A7-0F96-4E41-A004-C63161E162A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B9B-FD9F-47BE-8904-22B93D124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4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9A7-0F96-4E41-A004-C63161E162A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B9B-FD9F-47BE-8904-22B93D124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269A7-0F96-4E41-A004-C63161E162A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E1B9B-FD9F-47BE-8904-22B93D124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na\Desktop\fonstola.ru-59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6000" b="1" i="1" dirty="0"/>
              <a:t>Засоби вираження кількісних характеристик у німецькій </a:t>
            </a:r>
            <a:r>
              <a:rPr lang="uk-UA" sz="6000" b="1" i="1" dirty="0" smtClean="0"/>
              <a:t>мові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5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nna\Desktop\12542606425VSV9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ru-RU" b="1" dirty="0" err="1" smtClean="0"/>
              <a:t>Що</a:t>
            </a:r>
            <a:r>
              <a:rPr lang="ru-RU" b="1" dirty="0" smtClean="0"/>
              <a:t> ж </a:t>
            </a:r>
            <a:r>
              <a:rPr lang="ru-RU" b="1" dirty="0" err="1" smtClean="0"/>
              <a:t>таке</a:t>
            </a:r>
            <a:r>
              <a:rPr lang="ru-RU" b="1" dirty="0" smtClean="0"/>
              <a:t> </a:t>
            </a:r>
            <a:r>
              <a:rPr lang="ru-RU" b="1" dirty="0" err="1" smtClean="0"/>
              <a:t>числ</a:t>
            </a:r>
            <a:r>
              <a:rPr lang="uk-UA" b="1" dirty="0" smtClean="0"/>
              <a:t>і</a:t>
            </a:r>
            <a:r>
              <a:rPr lang="ru-RU" b="1" dirty="0" smtClean="0"/>
              <a:t>вник?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579296" cy="4569371"/>
          </a:xfrm>
        </p:spPr>
        <p:txBody>
          <a:bodyPr>
            <a:normAutofit/>
          </a:bodyPr>
          <a:lstStyle/>
          <a:p>
            <a:pPr marL="2595563" indent="0" defTabSz="928688">
              <a:buNone/>
            </a:pPr>
            <a:r>
              <a:rPr lang="uk-UA" sz="4000" b="1" dirty="0" smtClean="0"/>
              <a:t>Числівником </a:t>
            </a:r>
            <a:r>
              <a:rPr lang="uk-UA" sz="4000" dirty="0" smtClean="0"/>
              <a:t>називається повнозначна </a:t>
            </a:r>
            <a:r>
              <a:rPr lang="uk-UA" sz="4000" dirty="0"/>
              <a:t>змінна </a:t>
            </a:r>
            <a:r>
              <a:rPr lang="uk-UA" sz="4000" dirty="0" smtClean="0"/>
              <a:t>      частина   мови</a:t>
            </a:r>
            <a:r>
              <a:rPr lang="uk-UA" sz="4000" dirty="0"/>
              <a:t>, до складу </a:t>
            </a:r>
            <a:r>
              <a:rPr lang="uk-UA" sz="4000" dirty="0" smtClean="0"/>
              <a:t>якої  входять </a:t>
            </a:r>
            <a:r>
              <a:rPr lang="uk-UA" sz="4000" dirty="0"/>
              <a:t>слова, що означають число, кількість предметів і їх порядок при </a:t>
            </a:r>
            <a:r>
              <a:rPr lang="uk-UA" sz="4000" dirty="0" smtClean="0"/>
              <a:t>лічбі.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426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Кількість є, а цифри немає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4929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	За </a:t>
            </a:r>
            <a:r>
              <a:rPr lang="uk-UA" dirty="0"/>
              <a:t>допомогою невизначених числівників </a:t>
            </a:r>
            <a:r>
              <a:rPr lang="de-DE" i="1" dirty="0"/>
              <a:t>zahlreich</a:t>
            </a:r>
            <a:r>
              <a:rPr lang="uk-UA" i="1" dirty="0"/>
              <a:t>, </a:t>
            </a:r>
            <a:r>
              <a:rPr lang="de-DE" i="1" dirty="0"/>
              <a:t>zahllos</a:t>
            </a:r>
            <a:r>
              <a:rPr lang="uk-UA" i="1" dirty="0"/>
              <a:t>, </a:t>
            </a:r>
            <a:r>
              <a:rPr lang="de-DE" i="1" dirty="0" err="1"/>
              <a:t>ungez</a:t>
            </a:r>
            <a:r>
              <a:rPr lang="uk-UA" i="1" dirty="0"/>
              <a:t>ä</a:t>
            </a:r>
            <a:r>
              <a:rPr lang="de-DE" i="1" dirty="0" err="1"/>
              <a:t>hlt</a:t>
            </a:r>
            <a:r>
              <a:rPr lang="uk-UA" dirty="0"/>
              <a:t> виражається більш-менш велика кількість або повнота; з </a:t>
            </a:r>
            <a:r>
              <a:rPr lang="de-DE" i="1" dirty="0"/>
              <a:t>gesamt</a:t>
            </a:r>
            <a:r>
              <a:rPr lang="uk-UA" i="1" dirty="0"/>
              <a:t>, </a:t>
            </a:r>
            <a:r>
              <a:rPr lang="de-DE" i="1" dirty="0"/>
              <a:t>ganz</a:t>
            </a:r>
            <a:r>
              <a:rPr lang="uk-UA" dirty="0"/>
              <a:t> все в цілому, з </a:t>
            </a:r>
            <a:r>
              <a:rPr lang="de-DE" i="1" dirty="0"/>
              <a:t>wenig</a:t>
            </a:r>
            <a:r>
              <a:rPr lang="uk-UA" i="1" dirty="0"/>
              <a:t>, </a:t>
            </a:r>
            <a:r>
              <a:rPr lang="de-DE" i="1" dirty="0"/>
              <a:t>verschieden</a:t>
            </a:r>
            <a:r>
              <a:rPr lang="uk-UA" i="1" dirty="0"/>
              <a:t>, </a:t>
            </a:r>
            <a:r>
              <a:rPr lang="de-DE" i="1" dirty="0"/>
              <a:t>gering</a:t>
            </a:r>
            <a:r>
              <a:rPr lang="uk-UA" i="1" dirty="0"/>
              <a:t>, </a:t>
            </a:r>
            <a:r>
              <a:rPr lang="de-DE" i="1" dirty="0"/>
              <a:t>einzeln</a:t>
            </a:r>
            <a:r>
              <a:rPr lang="uk-UA" i="1" dirty="0"/>
              <a:t>, </a:t>
            </a:r>
            <a:r>
              <a:rPr lang="de-DE" i="1" dirty="0"/>
              <a:t>vereinzelt </a:t>
            </a:r>
            <a:r>
              <a:rPr lang="uk-UA" dirty="0"/>
              <a:t>більш-менш малу кількість або повноту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	Невизначено мала кількість висловлюється за допомогою невизначених займенників </a:t>
            </a:r>
            <a:r>
              <a:rPr lang="uk-UA" i="1" dirty="0" err="1" smtClean="0"/>
              <a:t>einer</a:t>
            </a:r>
            <a:r>
              <a:rPr lang="uk-UA" i="1" dirty="0" smtClean="0"/>
              <a:t>, </a:t>
            </a:r>
            <a:r>
              <a:rPr lang="uk-UA" i="1" dirty="0" err="1" smtClean="0"/>
              <a:t>eine</a:t>
            </a:r>
            <a:r>
              <a:rPr lang="uk-UA" i="1" dirty="0" smtClean="0"/>
              <a:t>, </a:t>
            </a:r>
            <a:r>
              <a:rPr lang="uk-UA" i="1" dirty="0" err="1" smtClean="0"/>
              <a:t>ein</a:t>
            </a:r>
            <a:r>
              <a:rPr lang="uk-UA" i="1" dirty="0" smtClean="0"/>
              <a:t>, </a:t>
            </a:r>
            <a:r>
              <a:rPr lang="uk-UA" i="1" dirty="0" err="1" smtClean="0"/>
              <a:t>etwas</a:t>
            </a:r>
            <a:r>
              <a:rPr lang="uk-UA" dirty="0" smtClean="0"/>
              <a:t>, прислівників </a:t>
            </a:r>
            <a:r>
              <a:rPr lang="uk-UA" i="1" dirty="0" err="1" smtClean="0"/>
              <a:t>selten</a:t>
            </a:r>
            <a:r>
              <a:rPr lang="uk-UA" i="1" dirty="0" smtClean="0"/>
              <a:t>, </a:t>
            </a:r>
            <a:r>
              <a:rPr lang="uk-UA" i="1" dirty="0" err="1" smtClean="0"/>
              <a:t>ein</a:t>
            </a:r>
            <a:r>
              <a:rPr lang="uk-UA" i="1" dirty="0" smtClean="0"/>
              <a:t> </a:t>
            </a:r>
            <a:r>
              <a:rPr lang="uk-UA" i="1" dirty="0" err="1" smtClean="0"/>
              <a:t>biβchen</a:t>
            </a:r>
            <a:r>
              <a:rPr lang="uk-UA" i="1" dirty="0" smtClean="0"/>
              <a:t>,</a:t>
            </a:r>
            <a:r>
              <a:rPr lang="uk-UA" dirty="0" smtClean="0"/>
              <a:t> прикметників </a:t>
            </a:r>
            <a:r>
              <a:rPr lang="uk-UA" i="1" dirty="0" err="1" smtClean="0"/>
              <a:t>einige</a:t>
            </a:r>
            <a:r>
              <a:rPr lang="uk-UA" i="1" dirty="0" smtClean="0"/>
              <a:t>, </a:t>
            </a:r>
            <a:r>
              <a:rPr lang="uk-UA" i="1" dirty="0" err="1" smtClean="0"/>
              <a:t>unwichtige</a:t>
            </a:r>
            <a:r>
              <a:rPr lang="uk-UA" i="1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3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nna\Desktop\1253997847ZQ9Ue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" y="0"/>
            <a:ext cx="913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1925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  	Засобом вираження кількісних характеристик може бути також </a:t>
            </a:r>
            <a:r>
              <a:rPr lang="uk-UA" sz="3600" b="1" dirty="0" smtClean="0"/>
              <a:t>іменник</a:t>
            </a:r>
            <a:r>
              <a:rPr lang="uk-UA" sz="3600" dirty="0" smtClean="0"/>
              <a:t>: </a:t>
            </a:r>
            <a:r>
              <a:rPr lang="de-DE" sz="3600" i="1" dirty="0"/>
              <a:t>die </a:t>
            </a:r>
            <a:r>
              <a:rPr lang="de-DE" sz="3600" i="1" dirty="0" err="1"/>
              <a:t>Fiesel</a:t>
            </a:r>
            <a:r>
              <a:rPr lang="de-DE" sz="3600" i="1" dirty="0"/>
              <a:t> </a:t>
            </a:r>
            <a:r>
              <a:rPr lang="uk-UA" sz="3600" dirty="0"/>
              <a:t>– </a:t>
            </a:r>
            <a:r>
              <a:rPr lang="ru-RU" sz="3600" dirty="0"/>
              <a:t> </a:t>
            </a:r>
            <a:r>
              <a:rPr lang="ru-RU" sz="3600" dirty="0" smtClean="0"/>
              <a:t>шматок, </a:t>
            </a:r>
            <a:r>
              <a:rPr lang="de-DE" sz="3600" i="1" dirty="0"/>
              <a:t>der Sack</a:t>
            </a:r>
            <a:r>
              <a:rPr lang="de-DE" sz="3600" dirty="0"/>
              <a:t> </a:t>
            </a:r>
            <a:r>
              <a:rPr lang="ru-RU" sz="3600" dirty="0"/>
              <a:t>– </a:t>
            </a:r>
            <a:r>
              <a:rPr lang="ru-RU" sz="3600" dirty="0" err="1" smtClean="0"/>
              <a:t>мішок</a:t>
            </a:r>
            <a:r>
              <a:rPr lang="ru-RU" sz="3600" dirty="0" smtClean="0"/>
              <a:t>,</a:t>
            </a:r>
            <a:r>
              <a:rPr lang="de-DE" sz="3600" i="1" dirty="0"/>
              <a:t> die Menge</a:t>
            </a:r>
            <a:r>
              <a:rPr lang="de-DE" sz="3600" dirty="0"/>
              <a:t> </a:t>
            </a:r>
            <a:r>
              <a:rPr lang="uk-UA" sz="3600" dirty="0"/>
              <a:t>– </a:t>
            </a:r>
            <a:r>
              <a:rPr lang="uk-UA" sz="3600" dirty="0" smtClean="0"/>
              <a:t>купа, </a:t>
            </a:r>
            <a:r>
              <a:rPr lang="de-DE" sz="3600" i="1" dirty="0"/>
              <a:t>der Haufen</a:t>
            </a:r>
            <a:r>
              <a:rPr lang="de-DE" sz="3600" dirty="0"/>
              <a:t> </a:t>
            </a:r>
            <a:r>
              <a:rPr lang="uk-UA" sz="3600" dirty="0"/>
              <a:t>– </a:t>
            </a:r>
            <a:r>
              <a:rPr lang="uk-UA" sz="3600" dirty="0" smtClean="0"/>
              <a:t>оберемок, </a:t>
            </a:r>
            <a:r>
              <a:rPr lang="de-DE" sz="3600" i="1" dirty="0"/>
              <a:t>die Pferdeherde</a:t>
            </a:r>
            <a:r>
              <a:rPr lang="de-DE" sz="3600" dirty="0"/>
              <a:t> </a:t>
            </a:r>
            <a:r>
              <a:rPr lang="uk-UA" sz="3600" dirty="0"/>
              <a:t>– </a:t>
            </a:r>
            <a:r>
              <a:rPr lang="uk-UA" sz="3600" dirty="0" smtClean="0"/>
              <a:t>табун, </a:t>
            </a:r>
            <a:r>
              <a:rPr lang="de-DE" sz="3600" i="1" dirty="0"/>
              <a:t>der Menschenhaufen</a:t>
            </a:r>
            <a:r>
              <a:rPr lang="de-DE" sz="3600" dirty="0"/>
              <a:t> </a:t>
            </a:r>
            <a:r>
              <a:rPr lang="uk-UA" sz="3600" dirty="0"/>
              <a:t>– </a:t>
            </a:r>
            <a:r>
              <a:rPr lang="uk-UA" sz="3600" dirty="0" smtClean="0"/>
              <a:t>натовп тощо.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122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Inna\Desktop\fotolia_4332003_3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Магічні числа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5148064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	В </a:t>
            </a:r>
            <a:r>
              <a:rPr lang="uk-UA" dirty="0">
                <a:solidFill>
                  <a:srgbClr val="002060"/>
                </a:solidFill>
              </a:rPr>
              <a:t>індуїстській  традиції числа вважалися основою матеріального всесвіту. Ацтеки ототожнювали кожну цифру з яким-небудь богом, якістю, стороною світла і кольором. Так як числа використовувалися богами для управління світом,  вони, як вважалося, мали специфічні символічні значення.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tvoyrebenok.ru/images/presentation/literature/m/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/>
        </p:blipFill>
        <p:spPr bwMode="auto">
          <a:xfrm flipV="1">
            <a:off x="-35595" y="-2"/>
            <a:ext cx="914928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3" y="35974"/>
            <a:ext cx="8892480" cy="6201338"/>
          </a:xfrm>
        </p:spPr>
        <p:txBody>
          <a:bodyPr>
            <a:normAutofit/>
          </a:bodyPr>
          <a:lstStyle/>
          <a:p>
            <a:pPr marL="625475" indent="361950">
              <a:buNone/>
            </a:pPr>
            <a:r>
              <a:rPr lang="uk-UA" sz="4000" dirty="0" smtClean="0"/>
              <a:t>Соціологічні </a:t>
            </a:r>
            <a:r>
              <a:rPr lang="uk-UA" sz="4000" dirty="0"/>
              <a:t>дослідження останніх років показали, що у зловісну силу числа 13 вірить, наприклад, 28% жителів  Німеччини. </a:t>
            </a:r>
            <a:r>
              <a:rPr lang="ru-RU" sz="4000" dirty="0"/>
              <a:t>В </a:t>
            </a:r>
            <a:r>
              <a:rPr lang="ru-RU" sz="4000" dirty="0" err="1"/>
              <a:t>літаках</a:t>
            </a:r>
            <a:r>
              <a:rPr lang="ru-RU" sz="4000" dirty="0"/>
              <a:t> </a:t>
            </a:r>
            <a:r>
              <a:rPr lang="ru-RU" sz="4000" dirty="0" err="1" smtClean="0"/>
              <a:t>німецьких</a:t>
            </a:r>
            <a:endParaRPr lang="ru-RU" sz="4000" dirty="0"/>
          </a:p>
          <a:p>
            <a:pPr marL="625475" indent="0">
              <a:buNone/>
            </a:pPr>
            <a:r>
              <a:rPr lang="ru-RU" sz="4000" dirty="0" err="1" smtClean="0"/>
              <a:t>авіакомпаній</a:t>
            </a:r>
            <a:r>
              <a:rPr lang="ru-RU" sz="4000" dirty="0" smtClean="0"/>
              <a:t> </a:t>
            </a:r>
            <a:r>
              <a:rPr lang="ru-RU" sz="4000" dirty="0"/>
              <a:t>13-го </a:t>
            </a:r>
            <a:endParaRPr lang="ru-RU" sz="4000" dirty="0" smtClean="0"/>
          </a:p>
          <a:p>
            <a:pPr marL="625475" indent="0">
              <a:buNone/>
            </a:pPr>
            <a:r>
              <a:rPr lang="ru-RU" sz="4000" dirty="0" smtClean="0"/>
              <a:t>ряду </a:t>
            </a:r>
            <a:r>
              <a:rPr lang="ru-RU" sz="4000" dirty="0" err="1" smtClean="0"/>
              <a:t>немає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pic>
        <p:nvPicPr>
          <p:cNvPr id="12290" name="Picture 2" descr="http://horrorzone.ru/uploads/7-news-previews/featured/friday-13/trinadca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5136" r="3245" b="5831"/>
          <a:stretch/>
        </p:blipFill>
        <p:spPr bwMode="auto">
          <a:xfrm>
            <a:off x="5003193" y="2636912"/>
            <a:ext cx="4110493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datai/literatura/Balzak/0001-002-Onore-de-Balza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6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Кількість як показник якісної характеристики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79413"/>
            <a:r>
              <a:rPr lang="de-DE" i="1" dirty="0"/>
              <a:t>nicht bis drei zählen können</a:t>
            </a:r>
            <a:r>
              <a:rPr lang="de-DE" dirty="0"/>
              <a:t> </a:t>
            </a:r>
            <a:r>
              <a:rPr lang="de-DE" i="1" dirty="0"/>
              <a:t> </a:t>
            </a:r>
            <a:r>
              <a:rPr lang="uk-UA" dirty="0"/>
              <a:t>–  </a:t>
            </a:r>
            <a:r>
              <a:rPr lang="ru-RU" dirty="0"/>
              <a:t>бути </a:t>
            </a:r>
            <a:r>
              <a:rPr lang="ru-RU" dirty="0" err="1"/>
              <a:t>повним</a:t>
            </a:r>
            <a:r>
              <a:rPr lang="ru-RU" dirty="0"/>
              <a:t> </a:t>
            </a:r>
            <a:r>
              <a:rPr lang="ru-RU" dirty="0" err="1" smtClean="0"/>
              <a:t>ідіотом</a:t>
            </a:r>
            <a:endParaRPr lang="ru-RU" dirty="0" smtClean="0"/>
          </a:p>
          <a:p>
            <a:pPr indent="379413"/>
            <a:r>
              <a:rPr lang="ru-RU" i="1" dirty="0" err="1"/>
              <a:t>Siebenmeilenschritt</a:t>
            </a:r>
            <a:r>
              <a:rPr lang="ru-RU" dirty="0"/>
              <a:t> </a:t>
            </a:r>
            <a:r>
              <a:rPr lang="ru-RU" i="1" dirty="0"/>
              <a:t> </a:t>
            </a:r>
            <a:r>
              <a:rPr lang="uk-UA" dirty="0"/>
              <a:t>– 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великий </a:t>
            </a:r>
            <a:r>
              <a:rPr lang="ru-RU" dirty="0" err="1" smtClean="0"/>
              <a:t>крок</a:t>
            </a:r>
            <a:endParaRPr lang="ru-RU" dirty="0" smtClean="0"/>
          </a:p>
          <a:p>
            <a:pPr indent="379413"/>
            <a:r>
              <a:rPr lang="de-DE" i="1" dirty="0"/>
              <a:t>ich schwebe auf Wolke </a:t>
            </a:r>
            <a:r>
              <a:rPr lang="de-DE" i="1" dirty="0" smtClean="0"/>
              <a:t>sieben</a:t>
            </a:r>
            <a:r>
              <a:rPr lang="uk-UA" dirty="0" smtClean="0"/>
              <a:t>–  </a:t>
            </a:r>
            <a:r>
              <a:rPr lang="ru-RU" dirty="0"/>
              <a:t>я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щасливий</a:t>
            </a:r>
            <a:r>
              <a:rPr lang="ru-RU" dirty="0"/>
              <a:t> </a:t>
            </a:r>
            <a:endParaRPr lang="ru-RU" dirty="0" smtClean="0"/>
          </a:p>
          <a:p>
            <a:pPr indent="379413"/>
            <a:r>
              <a:rPr lang="de-DE" i="1" dirty="0"/>
              <a:t>wie sieben</a:t>
            </a:r>
            <a:r>
              <a:rPr lang="uk-UA" i="1" dirty="0"/>
              <a:t> (</a:t>
            </a:r>
            <a:r>
              <a:rPr lang="de-DE" i="1" dirty="0"/>
              <a:t>acht</a:t>
            </a:r>
            <a:r>
              <a:rPr lang="uk-UA" i="1" dirty="0"/>
              <a:t>, </a:t>
            </a:r>
            <a:r>
              <a:rPr lang="de-DE" i="1" dirty="0"/>
              <a:t>drei</a:t>
            </a:r>
            <a:r>
              <a:rPr lang="uk-UA" i="1" dirty="0"/>
              <a:t>, </a:t>
            </a:r>
            <a:r>
              <a:rPr lang="de-DE" i="1" dirty="0"/>
              <a:t>vierzehn</a:t>
            </a:r>
            <a:r>
              <a:rPr lang="uk-UA" i="1" dirty="0"/>
              <a:t>) </a:t>
            </a:r>
            <a:r>
              <a:rPr lang="de-DE" i="1" dirty="0"/>
              <a:t>Tage Regenwetter</a:t>
            </a:r>
            <a:r>
              <a:rPr lang="uk-UA" i="1" dirty="0"/>
              <a:t> (</a:t>
            </a:r>
            <a:r>
              <a:rPr lang="de-DE" i="1" dirty="0"/>
              <a:t>aussehen</a:t>
            </a:r>
            <a:r>
              <a:rPr lang="uk-UA" i="1" dirty="0" smtClean="0"/>
              <a:t>) – </a:t>
            </a:r>
            <a:r>
              <a:rPr lang="uk-UA" dirty="0"/>
              <a:t>бути похмуріше хмари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4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mg-fotki.yandex.ru/get/5820/102699435.42a/0_74541_7ab3c3fa_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" y="0"/>
            <a:ext cx="9143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7200" dirty="0" smtClean="0"/>
              <a:t>Дякую за увагу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0970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635" cy="70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indent="547688" algn="just"/>
            <a:r>
              <a:rPr lang="uk-UA" b="1" dirty="0"/>
              <a:t>Об’єктом</a:t>
            </a:r>
            <a:r>
              <a:rPr lang="uk-UA" dirty="0"/>
              <a:t> даного дослідження є засоби вираження кількісних характеристик у німецькій мові.</a:t>
            </a:r>
            <a:endParaRPr lang="ru-RU" dirty="0"/>
          </a:p>
          <a:p>
            <a:pPr indent="547688" algn="just"/>
            <a:r>
              <a:rPr lang="uk-UA" b="1" dirty="0"/>
              <a:t>Предметом</a:t>
            </a:r>
            <a:r>
              <a:rPr lang="uk-UA" dirty="0"/>
              <a:t> роботи є  аналіз числівників та інших частин мови, які можуть слугувати засобом вираження кількісних характеристик, а також </a:t>
            </a:r>
            <a:r>
              <a:rPr lang="uk-UA" dirty="0" err="1"/>
              <a:t>словосполученнь</a:t>
            </a:r>
            <a:r>
              <a:rPr lang="uk-UA" dirty="0"/>
              <a:t> та фразеологізмів, до складу яких входять числівники.</a:t>
            </a:r>
            <a:endParaRPr lang="ru-RU" dirty="0"/>
          </a:p>
          <a:p>
            <a:pPr indent="547688" algn="just"/>
            <a:r>
              <a:rPr lang="uk-UA" b="1" dirty="0"/>
              <a:t>Мета роботи</a:t>
            </a:r>
            <a:r>
              <a:rPr lang="uk-UA" dirty="0"/>
              <a:t> полягає в дослідженні номінативного потенціалу числівників і відображення філософського, математичного та символічного аспектів числа в процесі номінації.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2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nkoboev.ru/fons/NDAyMQ==/Bankoboev.Ru_zheltaya_myataya_bu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/>
              <a:t>Завдання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358775">
              <a:buNone/>
            </a:pPr>
            <a:r>
              <a:rPr lang="uk-UA" dirty="0"/>
              <a:t>1. визначити семантику мовної категорії кількості;</a:t>
            </a:r>
            <a:endParaRPr lang="ru-RU" dirty="0"/>
          </a:p>
          <a:p>
            <a:pPr marL="0" indent="358775">
              <a:buNone/>
            </a:pPr>
            <a:r>
              <a:rPr lang="uk-UA" dirty="0"/>
              <a:t>2. виявити та проаналізувати способи вираження категорії кількості; </a:t>
            </a:r>
            <a:endParaRPr lang="ru-RU" dirty="0"/>
          </a:p>
          <a:p>
            <a:pPr marL="0" indent="358775">
              <a:buNone/>
            </a:pPr>
            <a:r>
              <a:rPr lang="uk-UA" dirty="0"/>
              <a:t>3</a:t>
            </a:r>
            <a:r>
              <a:rPr lang="uk-UA" dirty="0" smtClean="0"/>
              <a:t>. </a:t>
            </a:r>
            <a:r>
              <a:rPr lang="uk-UA" dirty="0"/>
              <a:t>визначити місце числівника серед інших частин мови;</a:t>
            </a:r>
            <a:endParaRPr lang="ru-RU" dirty="0"/>
          </a:p>
          <a:p>
            <a:pPr marL="0" indent="358775">
              <a:buNone/>
            </a:pPr>
            <a:r>
              <a:rPr lang="uk-UA" dirty="0"/>
              <a:t>4</a:t>
            </a:r>
            <a:r>
              <a:rPr lang="uk-UA" dirty="0" smtClean="0"/>
              <a:t>. </a:t>
            </a:r>
            <a:r>
              <a:rPr lang="uk-UA" dirty="0"/>
              <a:t>визначити роль числівників у німецьких традиціях;</a:t>
            </a:r>
            <a:endParaRPr lang="ru-RU" dirty="0"/>
          </a:p>
          <a:p>
            <a:pPr marL="0" indent="358775">
              <a:buNone/>
            </a:pPr>
            <a:r>
              <a:rPr lang="uk-UA" dirty="0"/>
              <a:t>5</a:t>
            </a:r>
            <a:r>
              <a:rPr lang="uk-UA" dirty="0" smtClean="0"/>
              <a:t>. </a:t>
            </a:r>
            <a:r>
              <a:rPr lang="uk-UA" dirty="0"/>
              <a:t>дослідити символічний аспект числівника у німецькій мові.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9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na\Desktop\12541731467TFg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«</a:t>
            </a:r>
            <a:r>
              <a:rPr lang="uk-UA" dirty="0"/>
              <a:t>Якби не число і його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природа</a:t>
            </a:r>
            <a:r>
              <a:rPr lang="uk-UA" dirty="0"/>
              <a:t>,  </a:t>
            </a:r>
            <a:r>
              <a:rPr lang="uk-UA" dirty="0" smtClean="0"/>
              <a:t>ніщо </a:t>
            </a:r>
            <a:r>
              <a:rPr lang="uk-UA" dirty="0"/>
              <a:t>існуюче не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можна </a:t>
            </a:r>
            <a:r>
              <a:rPr lang="uk-UA" dirty="0"/>
              <a:t> </a:t>
            </a:r>
            <a:r>
              <a:rPr lang="uk-UA" dirty="0" smtClean="0"/>
              <a:t>було </a:t>
            </a:r>
            <a:r>
              <a:rPr lang="uk-UA" dirty="0"/>
              <a:t>б осягнути ні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саме </a:t>
            </a:r>
            <a:r>
              <a:rPr lang="uk-UA" dirty="0"/>
              <a:t>по </a:t>
            </a:r>
            <a:r>
              <a:rPr lang="uk-UA" dirty="0" smtClean="0"/>
              <a:t>собі</a:t>
            </a:r>
            <a:r>
              <a:rPr lang="uk-UA" dirty="0"/>
              <a:t>, ні в його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відносинах </a:t>
            </a:r>
            <a:r>
              <a:rPr lang="uk-UA" dirty="0"/>
              <a:t> </a:t>
            </a:r>
            <a:r>
              <a:rPr lang="uk-UA" dirty="0" smtClean="0"/>
              <a:t>до </a:t>
            </a:r>
            <a:r>
              <a:rPr lang="uk-UA" dirty="0"/>
              <a:t>інших речей</a:t>
            </a:r>
            <a:r>
              <a:rPr lang="uk-UA" dirty="0" smtClean="0"/>
              <a:t>»</a:t>
            </a:r>
          </a:p>
          <a:p>
            <a:pPr marL="0" indent="0" algn="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err="1" smtClean="0"/>
              <a:t>Філолай</a:t>
            </a:r>
            <a:r>
              <a:rPr lang="uk-UA" dirty="0" smtClean="0"/>
              <a:t> (</a:t>
            </a:r>
            <a:r>
              <a:rPr lang="uk-UA" dirty="0"/>
              <a:t>5 ст. до н. е. </a:t>
            </a:r>
            <a:r>
              <a:rPr lang="uk-UA" dirty="0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9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irpps.ru/fon-dlja-prezentacii/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556" cy="68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119" y="137876"/>
            <a:ext cx="8280920" cy="67201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рахувати</a:t>
            </a:r>
            <a:r>
              <a:rPr lang="ru-RU" dirty="0"/>
              <a:t> та </a:t>
            </a:r>
            <a:r>
              <a:rPr lang="ru-RU" dirty="0" err="1"/>
              <a:t>вим</a:t>
            </a:r>
            <a:r>
              <a:rPr lang="uk-UA" dirty="0"/>
              <a:t>і</a:t>
            </a:r>
            <a:r>
              <a:rPr lang="ru-RU" dirty="0" err="1"/>
              <a:t>рювати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запозичувати</a:t>
            </a:r>
            <a:r>
              <a:rPr lang="ru-RU" dirty="0"/>
              <a:t> </a:t>
            </a:r>
            <a:r>
              <a:rPr lang="ru-RU" dirty="0" err="1"/>
              <a:t>мірило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оточуючих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самого себе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           					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					  1 удав – </a:t>
            </a:r>
          </a:p>
          <a:p>
            <a:pPr marL="0" indent="0" algn="r">
              <a:buNone/>
            </a:pPr>
            <a:r>
              <a:rPr lang="uk-UA" dirty="0" smtClean="0"/>
              <a:t> 38 папуг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C:\Users\Inna\Desktop\38_popugaev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2552281"/>
            <a:ext cx="5786609" cy="433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6.pikabu.ru/images/big_size_comm/2014-10_1/14122718315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50" y="1556792"/>
            <a:ext cx="580915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К</a:t>
            </a:r>
            <a:r>
              <a:rPr lang="ru-RU" dirty="0" err="1"/>
              <a:t>оли</a:t>
            </a:r>
            <a:r>
              <a:rPr lang="ru-RU" dirty="0"/>
              <a:t> в </a:t>
            </a:r>
            <a:r>
              <a:rPr lang="ru-RU" dirty="0" err="1"/>
              <a:t>давнину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хоті</a:t>
            </a:r>
            <a:r>
              <a:rPr lang="uk-UA" dirty="0" err="1"/>
              <a:t>ла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у н</a:t>
            </a:r>
            <a:r>
              <a:rPr lang="uk-UA" dirty="0" err="1"/>
              <a:t>еї</a:t>
            </a:r>
            <a:r>
              <a:rPr lang="uk-UA" dirty="0"/>
              <a:t> </a:t>
            </a:r>
            <a:r>
              <a:rPr lang="ru-RU" dirty="0" err="1"/>
              <a:t>тварин</a:t>
            </a:r>
            <a:r>
              <a:rPr lang="ru-RU" dirty="0"/>
              <a:t>, в</a:t>
            </a:r>
            <a:r>
              <a:rPr lang="uk-UA" dirty="0" err="1"/>
              <a:t>она</a:t>
            </a:r>
            <a:r>
              <a:rPr lang="ru-RU" dirty="0"/>
              <a:t> бра</a:t>
            </a:r>
            <a:r>
              <a:rPr lang="uk-UA" dirty="0" err="1"/>
              <a:t>ла</a:t>
            </a:r>
            <a:r>
              <a:rPr lang="ru-RU" dirty="0"/>
              <a:t> </a:t>
            </a:r>
            <a:r>
              <a:rPr lang="ru-RU" dirty="0" err="1"/>
              <a:t>мішок</a:t>
            </a:r>
            <a:r>
              <a:rPr lang="ru-RU" dirty="0"/>
              <a:t>, і склада</a:t>
            </a:r>
            <a:r>
              <a:rPr lang="uk-UA" dirty="0" err="1"/>
              <a:t>ла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камінчиків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кажучи</a:t>
            </a:r>
            <a:r>
              <a:rPr lang="uk-UA" dirty="0"/>
              <a:t>,</a:t>
            </a:r>
            <a:r>
              <a:rPr lang="ru-RU" dirty="0"/>
              <a:t> в</a:t>
            </a:r>
            <a:r>
              <a:rPr lang="uk-UA" dirty="0" err="1"/>
              <a:t>она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uk-UA" dirty="0" err="1"/>
              <a:t>ла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uk-UA" dirty="0"/>
              <a:t>пішло</a:t>
            </a:r>
            <a:r>
              <a:rPr lang="ru-RU" dirty="0"/>
              <a:t> слово </a:t>
            </a:r>
            <a:r>
              <a:rPr lang="uk-UA" dirty="0"/>
              <a:t>«</a:t>
            </a:r>
            <a:r>
              <a:rPr lang="ru-RU" dirty="0"/>
              <a:t>калькулятор</a:t>
            </a:r>
            <a:r>
              <a:rPr lang="uk-UA" dirty="0"/>
              <a:t>»</a:t>
            </a:r>
            <a:r>
              <a:rPr lang="ru-RU" dirty="0"/>
              <a:t>. На </a:t>
            </a:r>
            <a:r>
              <a:rPr lang="ru-RU" dirty="0" err="1" smtClean="0"/>
              <a:t>латинській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calculus</a:t>
            </a:r>
            <a:r>
              <a:rPr lang="ru-RU" dirty="0"/>
              <a:t>»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uk-UA" dirty="0"/>
              <a:t>–</a:t>
            </a:r>
            <a:r>
              <a:rPr lang="ru-RU" dirty="0"/>
              <a:t> «</a:t>
            </a:r>
            <a:r>
              <a:rPr lang="ru-RU" dirty="0" err="1"/>
              <a:t>камінь</a:t>
            </a:r>
            <a:r>
              <a:rPr lang="ru-RU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2299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na\Desktop\1107121439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425"/>
            <a:ext cx="7319641" cy="667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na\Desktop\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1460051"/>
            <a:ext cx="9073008" cy="36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rinasorokina.ru/wp-content/uploads/2012/06/fon-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Числівники у давньоверхньонімецькій та готських мовах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86003"/>
          </a:xfrm>
        </p:spPr>
        <p:txBody>
          <a:bodyPr numCol="2">
            <a:normAutofit lnSpcReduction="10000"/>
          </a:bodyPr>
          <a:lstStyle/>
          <a:p>
            <a:r>
              <a:rPr lang="ru-RU" dirty="0"/>
              <a:t>1 </a:t>
            </a:r>
            <a:r>
              <a:rPr lang="uk-UA" dirty="0"/>
              <a:t>– </a:t>
            </a:r>
            <a:r>
              <a:rPr lang="en-US" i="1" dirty="0" err="1"/>
              <a:t>ains</a:t>
            </a:r>
            <a:r>
              <a:rPr lang="ru-RU" dirty="0"/>
              <a:t> (</a:t>
            </a:r>
            <a:r>
              <a:rPr lang="en-US" dirty="0"/>
              <a:t>got</a:t>
            </a:r>
            <a:r>
              <a:rPr lang="ru-RU" dirty="0"/>
              <a:t>), </a:t>
            </a:r>
            <a:r>
              <a:rPr lang="en-US" i="1" dirty="0" err="1"/>
              <a:t>ein</a:t>
            </a:r>
            <a:r>
              <a:rPr lang="ru-RU" dirty="0"/>
              <a:t> (</a:t>
            </a:r>
            <a:r>
              <a:rPr lang="en-US" dirty="0" err="1"/>
              <a:t>ahd</a:t>
            </a:r>
            <a:r>
              <a:rPr lang="ru-RU" dirty="0"/>
              <a:t>.)</a:t>
            </a:r>
          </a:p>
          <a:p>
            <a:r>
              <a:rPr lang="en-US" dirty="0"/>
              <a:t>2 </a:t>
            </a:r>
            <a:r>
              <a:rPr lang="uk-UA" dirty="0"/>
              <a:t>– </a:t>
            </a:r>
            <a:r>
              <a:rPr lang="en-US" i="1" dirty="0" err="1"/>
              <a:t>twai</a:t>
            </a:r>
            <a:r>
              <a:rPr lang="en-US" dirty="0"/>
              <a:t> (got), </a:t>
            </a:r>
            <a:r>
              <a:rPr lang="en-US" i="1" dirty="0" err="1"/>
              <a:t>zwêne</a:t>
            </a:r>
            <a:r>
              <a:rPr lang="en-US" dirty="0"/>
              <a:t> (</a:t>
            </a:r>
            <a:r>
              <a:rPr lang="en-US" dirty="0" err="1"/>
              <a:t>ahd</a:t>
            </a:r>
            <a:r>
              <a:rPr lang="en-US" dirty="0"/>
              <a:t>.)</a:t>
            </a:r>
            <a:endParaRPr lang="ru-RU" dirty="0"/>
          </a:p>
          <a:p>
            <a:r>
              <a:rPr lang="en-US" dirty="0"/>
              <a:t>3 </a:t>
            </a:r>
            <a:r>
              <a:rPr lang="uk-UA" dirty="0"/>
              <a:t>– </a:t>
            </a:r>
            <a:r>
              <a:rPr lang="en-US" i="1" dirty="0" err="1"/>
              <a:t>þreis</a:t>
            </a:r>
            <a:r>
              <a:rPr lang="en-US" dirty="0"/>
              <a:t> (got.), </a:t>
            </a:r>
            <a:r>
              <a:rPr lang="en-US" i="1" dirty="0" err="1"/>
              <a:t>drî</a:t>
            </a:r>
            <a:r>
              <a:rPr lang="en-US" dirty="0"/>
              <a:t> (</a:t>
            </a:r>
            <a:r>
              <a:rPr lang="en-US" dirty="0" err="1"/>
              <a:t>ahd</a:t>
            </a:r>
            <a:r>
              <a:rPr lang="en-US" dirty="0"/>
              <a:t>.)</a:t>
            </a:r>
            <a:endParaRPr lang="ru-RU" dirty="0"/>
          </a:p>
          <a:p>
            <a:r>
              <a:rPr lang="en-US" dirty="0"/>
              <a:t>4 </a:t>
            </a:r>
            <a:r>
              <a:rPr lang="uk-UA" dirty="0"/>
              <a:t>– </a:t>
            </a:r>
            <a:r>
              <a:rPr lang="en-US" i="1" dirty="0" err="1"/>
              <a:t>tidwôr</a:t>
            </a:r>
            <a:r>
              <a:rPr lang="en-US" dirty="0"/>
              <a:t> (got.), </a:t>
            </a:r>
            <a:r>
              <a:rPr lang="en-US" i="1" dirty="0" err="1"/>
              <a:t>fior</a:t>
            </a:r>
            <a:r>
              <a:rPr lang="en-US" dirty="0"/>
              <a:t> (</a:t>
            </a:r>
            <a:r>
              <a:rPr lang="en-US" dirty="0" err="1"/>
              <a:t>ahd</a:t>
            </a:r>
            <a:r>
              <a:rPr lang="en-US" dirty="0"/>
              <a:t>.)</a:t>
            </a:r>
            <a:endParaRPr lang="ru-RU" dirty="0"/>
          </a:p>
          <a:p>
            <a:r>
              <a:rPr lang="en-US" dirty="0"/>
              <a:t>5 </a:t>
            </a:r>
            <a:r>
              <a:rPr lang="uk-UA" dirty="0"/>
              <a:t>– </a:t>
            </a:r>
            <a:r>
              <a:rPr lang="en-US" i="1" dirty="0" err="1"/>
              <a:t>fimf</a:t>
            </a:r>
            <a:r>
              <a:rPr lang="en-US" dirty="0"/>
              <a:t> (got.), </a:t>
            </a:r>
            <a:r>
              <a:rPr lang="en-US" i="1" dirty="0" err="1"/>
              <a:t>fimf</a:t>
            </a:r>
            <a:r>
              <a:rPr lang="en-US" i="1" dirty="0"/>
              <a:t>, </a:t>
            </a:r>
            <a:r>
              <a:rPr lang="en-US" i="1" dirty="0" err="1"/>
              <a:t>finf</a:t>
            </a:r>
            <a:r>
              <a:rPr lang="en-US" dirty="0"/>
              <a:t> (</a:t>
            </a:r>
            <a:r>
              <a:rPr lang="en-US" dirty="0" err="1"/>
              <a:t>ahd</a:t>
            </a:r>
            <a:r>
              <a:rPr lang="en-US" dirty="0"/>
              <a:t>.)</a:t>
            </a:r>
            <a:endParaRPr lang="ru-RU" dirty="0"/>
          </a:p>
          <a:p>
            <a:r>
              <a:rPr lang="en-US" dirty="0"/>
              <a:t>6 </a:t>
            </a:r>
            <a:r>
              <a:rPr lang="uk-UA" dirty="0"/>
              <a:t>– </a:t>
            </a:r>
            <a:r>
              <a:rPr lang="en-US" i="1" dirty="0" err="1"/>
              <a:t>saíhs</a:t>
            </a:r>
            <a:r>
              <a:rPr lang="en-US" dirty="0"/>
              <a:t> (got.), </a:t>
            </a:r>
            <a:r>
              <a:rPr lang="en-US" i="1" dirty="0" err="1"/>
              <a:t>sehs</a:t>
            </a:r>
            <a:r>
              <a:rPr lang="en-US" dirty="0"/>
              <a:t> (</a:t>
            </a:r>
            <a:r>
              <a:rPr lang="en-US" dirty="0" err="1"/>
              <a:t>ahd</a:t>
            </a:r>
            <a:r>
              <a:rPr lang="en-US" dirty="0"/>
              <a:t>.)</a:t>
            </a:r>
            <a:endParaRPr lang="ru-RU" dirty="0"/>
          </a:p>
          <a:p>
            <a:r>
              <a:rPr lang="en-US" dirty="0"/>
              <a:t>7 </a:t>
            </a:r>
            <a:r>
              <a:rPr lang="uk-UA" dirty="0"/>
              <a:t>– </a:t>
            </a:r>
            <a:r>
              <a:rPr lang="en-US" i="1" dirty="0" err="1"/>
              <a:t>sibun</a:t>
            </a:r>
            <a:r>
              <a:rPr lang="en-US" dirty="0"/>
              <a:t> (got., </a:t>
            </a:r>
            <a:r>
              <a:rPr lang="en-US" dirty="0" err="1"/>
              <a:t>ahd</a:t>
            </a:r>
            <a:r>
              <a:rPr lang="en-US" dirty="0"/>
              <a:t>.)</a:t>
            </a:r>
            <a:endParaRPr lang="ru-RU" dirty="0"/>
          </a:p>
          <a:p>
            <a:r>
              <a:rPr lang="en-US" dirty="0"/>
              <a:t>8 </a:t>
            </a:r>
            <a:r>
              <a:rPr lang="uk-UA" dirty="0"/>
              <a:t>– </a:t>
            </a:r>
            <a:r>
              <a:rPr lang="en-US" i="1" dirty="0" err="1"/>
              <a:t>achtau</a:t>
            </a:r>
            <a:r>
              <a:rPr lang="en-US" dirty="0"/>
              <a:t> (got.), </a:t>
            </a:r>
            <a:r>
              <a:rPr lang="en-US" i="1" dirty="0" err="1"/>
              <a:t>ahto</a:t>
            </a:r>
            <a:r>
              <a:rPr lang="en-US" dirty="0"/>
              <a:t> (</a:t>
            </a:r>
            <a:r>
              <a:rPr lang="en-US" dirty="0" err="1"/>
              <a:t>ahd</a:t>
            </a:r>
            <a:r>
              <a:rPr lang="en-US" dirty="0"/>
              <a:t>.)</a:t>
            </a:r>
            <a:endParaRPr lang="ru-RU" dirty="0"/>
          </a:p>
          <a:p>
            <a:r>
              <a:rPr lang="en-US" dirty="0"/>
              <a:t>9 </a:t>
            </a:r>
            <a:r>
              <a:rPr lang="uk-UA" dirty="0"/>
              <a:t>–</a:t>
            </a:r>
            <a:r>
              <a:rPr lang="en-US" i="1" dirty="0"/>
              <a:t> </a:t>
            </a:r>
            <a:r>
              <a:rPr lang="en-US" i="1" dirty="0" err="1"/>
              <a:t>niun</a:t>
            </a:r>
            <a:r>
              <a:rPr lang="en-US" dirty="0"/>
              <a:t> (got., </a:t>
            </a:r>
            <a:r>
              <a:rPr lang="en-US" dirty="0" err="1"/>
              <a:t>ahd</a:t>
            </a:r>
            <a:r>
              <a:rPr lang="en-US" dirty="0"/>
              <a:t>.)</a:t>
            </a:r>
            <a:endParaRPr lang="ru-RU" dirty="0"/>
          </a:p>
          <a:p>
            <a:r>
              <a:rPr lang="en-US" dirty="0"/>
              <a:t>10 </a:t>
            </a:r>
            <a:r>
              <a:rPr lang="uk-UA" dirty="0"/>
              <a:t>– </a:t>
            </a:r>
            <a:r>
              <a:rPr lang="en-US" i="1" dirty="0" err="1"/>
              <a:t>taíhun</a:t>
            </a:r>
            <a:r>
              <a:rPr lang="en-US" dirty="0"/>
              <a:t> (got.), </a:t>
            </a:r>
            <a:r>
              <a:rPr lang="en-US" i="1" dirty="0" err="1"/>
              <a:t>zehan</a:t>
            </a:r>
            <a:r>
              <a:rPr lang="en-US" dirty="0"/>
              <a:t> (</a:t>
            </a:r>
            <a:r>
              <a:rPr lang="en-US" dirty="0" err="1"/>
              <a:t>ahd</a:t>
            </a:r>
            <a:r>
              <a:rPr lang="en-US" dirty="0"/>
              <a:t>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6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473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Засоби вираження кількісних характеристик у німецькій мові </vt:lpstr>
      <vt:lpstr>Презентация PowerPoint</vt:lpstr>
      <vt:lpstr>Завдання: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Числівники у давньоверхньонімецькій та готських мовах</vt:lpstr>
      <vt:lpstr>Що ж таке числівник?</vt:lpstr>
      <vt:lpstr>Кількість є, а цифри немає</vt:lpstr>
      <vt:lpstr>Презентация PowerPoint</vt:lpstr>
      <vt:lpstr>Магічні числа</vt:lpstr>
      <vt:lpstr>Презентация PowerPoint</vt:lpstr>
      <vt:lpstr>Кількість як показник якісної характеристики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вираження кількісних характеристик у німецькій мові</dc:title>
  <dc:creator>Inna</dc:creator>
  <cp:lastModifiedBy>Inna</cp:lastModifiedBy>
  <cp:revision>13</cp:revision>
  <dcterms:created xsi:type="dcterms:W3CDTF">2014-12-09T17:11:57Z</dcterms:created>
  <dcterms:modified xsi:type="dcterms:W3CDTF">2014-12-10T17:29:26Z</dcterms:modified>
</cp:coreProperties>
</file>