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2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6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369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0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013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737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291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007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099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87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325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7F11-40BB-4179-8FFF-9DAF8EA537D3}" type="datetimeFigureOut">
              <a:rPr lang="uk-UA" smtClean="0"/>
              <a:t>26.12.2016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84E8-E103-4712-B9C2-D40FA5B166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964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70124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Семантична наповненість ономастичного лексикону в дискурсі </a:t>
            </a:r>
            <a:r>
              <a:rPr lang="uk-UA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фентезі</a:t>
            </a:r>
            <a:endParaRPr lang="uk-UA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89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2452"/>
            <a:ext cx="10598426" cy="4692720"/>
          </a:xfrm>
        </p:spPr>
        <p:txBody>
          <a:bodyPr/>
          <a:lstStyle/>
          <a:p>
            <a:r>
              <a:rPr lang="uk-UA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даної роботи є визначення, характеристика, та аналіз семантики онімів які активно використовуються авторами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дискурсу.</a:t>
            </a:r>
          </a:p>
          <a:p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творчої роботи постають оніми у сучасному англомовному 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дискурсі. </a:t>
            </a:r>
          </a:p>
          <a:p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виступає їх семантична наповненість, як особливість англомовної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антропонімічної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в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5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975" y="1484243"/>
            <a:ext cx="10031896" cy="4174435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ілюстративного матеріалу був проведений за комплексом </a:t>
            </a:r>
            <a:r>
              <a:rPr lang="uk-UA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 </a:t>
            </a:r>
            <a:r>
              <a:rPr lang="uk-UA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дослідження: </a:t>
            </a:r>
          </a:p>
          <a:p>
            <a:pPr marL="0" indent="0">
              <a:buNone/>
            </a:pP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компонентного аналізу</a:t>
            </a: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 суцільної вибірки</a:t>
            </a: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порівняння</a:t>
            </a: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суміжних наук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720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079" y="1375052"/>
            <a:ext cx="10055087" cy="4402896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 було обрано джерелом ілюстративного матеріалу декілька книжок:</a:t>
            </a:r>
          </a:p>
          <a:p>
            <a:pPr marL="0" indent="0">
              <a:buNone/>
            </a:pPr>
            <a:endParaRPr lang="uk-UA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«Відьмак»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 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Сапковського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«Володар Перстнів» 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Толкіна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Шаннара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Т. 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Брукса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Брукса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«Дім дивних дітей» Р.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Ріггза</a:t>
            </a: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3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460" y="0"/>
            <a:ext cx="9631018" cy="6891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Визначення основних понять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520" y="572811"/>
            <a:ext cx="117414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Дискурс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(від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фр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discours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мова) – це складна єдність мовленнєвої практики, що складається з послідовних речень, об’єднаних логічним смисловим типом зв’язності,  необхідних для повного розуміння тексту, а також поєднання, що надає образне уявлення про учасників комунікації, цілі їх переговорів, умови виникнення та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ea typeface="Calibri" panose="020F0502020204030204" pitchFamily="34" charset="0"/>
              </a:rPr>
              <a:t>сприйняття повідомлення.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Дискурсивний простір </a:t>
            </a: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особливий елемент простору художнього дискурсу, що відрізняється насиченістю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інтертекстуальних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генетичних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чарівною казкою та міфом та зображенням особливого аномального світу.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Ономастика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сукупність (система) власних імен, як особливий предмет лінгвістичного дослідження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Семантика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Semanticos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означальний) – розділ мовознавства, що вивчає проблеми смислу, значення та тлумачення знаків і знакових виразів, окреслених предметною (екзистенціальною) та понятійною (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інтенціальною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сферами.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40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1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8052" y="0"/>
            <a:ext cx="11701669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Оніми </a:t>
            </a: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фентезі</a:t>
            </a: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включають в себе такі групи слів:</a:t>
            </a: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endParaRPr lang="uk-UA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Бабліоніми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назви творів мистецтва, художніх творів. В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фентезійному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творі А.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Сапковського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«Відьмак» з’являєтеся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Ladies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Імена магічних напівживих створінь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Р. Р.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Толкін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 тритомного епічного роману в жанрі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фентезі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«Володар Перстнів» для позначення вершників, що переслідували головних героїв використав вигадане ним слово: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Nazgûl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Імена представників інших розумних видів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своїй трилогії фантастичних романів «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Шаннара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описує розумну расу створінь, що живе в печерах, і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назіває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іх</a:t>
            </a: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Dwarves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клички домашніх і диких тварин. Влучним прикладом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зоонімів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виступає ім’я коня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Гендальфа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героя з вже названого роману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Дж.Р.Р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Толкіна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Shadowfax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4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91" y="291548"/>
            <a:ext cx="11688418" cy="6268278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Фітоніми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назви рослин.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Ellcrys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ім’я, що дав Т.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своїй книзі дереву, що стримувало демонів.</a:t>
            </a:r>
          </a:p>
          <a:p>
            <a:pPr lvl="0"/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цю групу входять імена богів вигадані авторами. В своєму творі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Sword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Гудкайнд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згадав такого бога підземного царства: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Keeper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Underworld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Атноніми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самоназва, зовнішні назви та прізвиська народів. У «Відьмаку» також автором була згадана раса ельфів, що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назівалі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Squirrels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Геортоніми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назви свят.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Forefathers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Дяди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обряд, що дійсно існував у народі, але у всесвіті «Відьмака» він набуває нового значення, і виконується зовсім для іншої цілі.</a:t>
            </a:r>
          </a:p>
          <a:p>
            <a:pPr lvl="0"/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іншими словами назви періодів часу, епох. Словом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Сonjugation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spheres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Сапковській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влучно описав час коли з’явилися усі магічні створіння в світі описаному в його творі.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94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034" y="278294"/>
            <a:ext cx="1166191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Хрєматоніми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назви речей та предметів, створених руками людини. В «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Володірі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Перстнів» автор описав найміцнішу кольчугу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словом: </a:t>
            </a:r>
            <a:r>
              <a:rPr lang="en-US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Mithril</a:t>
            </a:r>
            <a:r>
              <a:rPr lang="en-US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mail</a:t>
            </a:r>
            <a:endParaRPr lang="uk-UA" sz="240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Найменування професійних та воєнних об’єднань людей</a:t>
            </a:r>
            <a:r>
              <a:rPr lang="uk-UA" alt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alt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Mord-Sith</a:t>
            </a:r>
            <a:r>
              <a:rPr lang="uk-UA" alt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</a:t>
            </a:r>
            <a:r>
              <a:rPr lang="uk-UA" alt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жіночий військовий підрозділ з «</a:t>
            </a:r>
            <a:r>
              <a:rPr lang="uk-UA" alt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Sword</a:t>
            </a:r>
            <a:r>
              <a:rPr lang="uk-UA" alt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alt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uk-UA" alt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alt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Порейоніми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назви засоби пересування.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Naglfar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всесвіті «Відьмака» позначує корабель, що мандрує світами. Хоча сама назва цього корабля була запозичена з скандинавської міфології, де він скоріше описувався як корабель, що з’являється перед кінцем світу.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 воєнних компаній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Шаннара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Т. 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Брукс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 не матеріальних </a:t>
            </a:r>
            <a:r>
              <a:rPr lang="uk-UA" sz="2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обєктів</a:t>
            </a: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ідей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Назви установ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Isengard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фортеця верховного чарівника в світі «</a:t>
            </a:r>
            <a:r>
              <a:rPr lang="uk-UA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Володара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Перстнів»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8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5861" y="1908313"/>
            <a:ext cx="113041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lady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that’s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Avocet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She’s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royalty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peculiars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tried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fifty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leader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Council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Ymbrynes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would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academy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Bunting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founded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uk-UA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(Р. </a:t>
            </a:r>
            <a:r>
              <a:rPr lang="uk-UA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Ріггза</a:t>
            </a:r>
            <a:r>
              <a:rPr lang="uk-UA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«Дім дивних дітей»)</a:t>
            </a:r>
          </a:p>
          <a:p>
            <a:pPr algn="r"/>
            <a:endParaRPr lang="uk-UA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Avocet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Bunting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Ymbrynes</a:t>
            </a:r>
            <a:r>
              <a:rPr lang="uk-UA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49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6">
      <a:dk1>
        <a:sysClr val="windowText" lastClr="000000"/>
      </a:dk1>
      <a:lt1>
        <a:sysClr val="window" lastClr="FFFFFF"/>
      </a:lt1>
      <a:dk2>
        <a:srgbClr val="FDCB34"/>
      </a:dk2>
      <a:lt2>
        <a:srgbClr val="E7E6E6"/>
      </a:lt2>
      <a:accent1>
        <a:srgbClr val="15537E"/>
      </a:accent1>
      <a:accent2>
        <a:srgbClr val="689331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412</Words>
  <Application>Microsoft Office PowerPoint</Application>
  <PresentationFormat>Широкоэкранный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Семантична наповненість ономастичного лексикону в дискурсі фентезі</vt:lpstr>
      <vt:lpstr>Презентация PowerPoint</vt:lpstr>
      <vt:lpstr>Презентация PowerPoint</vt:lpstr>
      <vt:lpstr>Презентация PowerPoint</vt:lpstr>
      <vt:lpstr>Визначення основних понять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Juliette</dc:creator>
  <cp:lastModifiedBy>Juliette</cp:lastModifiedBy>
  <cp:revision>9</cp:revision>
  <dcterms:created xsi:type="dcterms:W3CDTF">2016-12-26T15:00:23Z</dcterms:created>
  <dcterms:modified xsi:type="dcterms:W3CDTF">2016-12-26T17:31:47Z</dcterms:modified>
</cp:coreProperties>
</file>