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1A6E65-DC9D-4254-8392-B2D7DC0900A9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437C017-2690-4779-B35E-01A9C7CEF230}">
      <dgm:prSet phldrT="[Текст]" custT="1"/>
      <dgm:spPr/>
      <dgm:t>
        <a:bodyPr/>
        <a:lstStyle/>
        <a:p>
          <a:r>
            <a:rPr lang="uk-UA" sz="1400" b="1" dirty="0" smtClean="0"/>
            <a:t>Жінка як сексуальний об'єкт</a:t>
          </a:r>
        </a:p>
        <a:p>
          <a:r>
            <a:rPr lang="en-US" sz="1200" i="1" dirty="0" err="1" smtClean="0"/>
            <a:t>Dollybird</a:t>
          </a:r>
          <a:r>
            <a:rPr lang="en-US" sz="1200" dirty="0" smtClean="0"/>
            <a:t> </a:t>
          </a:r>
          <a:r>
            <a:rPr lang="uk-UA" sz="1200" dirty="0" smtClean="0"/>
            <a:t>– лялечка, гарна дівчина.</a:t>
          </a:r>
        </a:p>
        <a:p>
          <a:r>
            <a:rPr lang="en-US" sz="1200" i="1" dirty="0" smtClean="0"/>
            <a:t>Fair as a lily</a:t>
          </a:r>
          <a:r>
            <a:rPr lang="uk-UA" sz="1200" i="1" dirty="0" smtClean="0"/>
            <a:t> (</a:t>
          </a:r>
          <a:r>
            <a:rPr lang="en-US" sz="1200" i="1" dirty="0" smtClean="0"/>
            <a:t>rose</a:t>
          </a:r>
          <a:r>
            <a:rPr lang="uk-UA" sz="1200" i="1" dirty="0" smtClean="0"/>
            <a:t>)</a:t>
          </a:r>
          <a:r>
            <a:rPr lang="uk-UA" sz="1200" dirty="0" smtClean="0"/>
            <a:t>– гарна як лілія (троянда).</a:t>
          </a:r>
        </a:p>
      </dgm:t>
    </dgm:pt>
    <dgm:pt modelId="{A87AB61A-B14C-489D-AF0B-13D0B3830B2D}" type="parTrans" cxnId="{7662A7E5-8C83-4D4C-842C-C55ACD40236A}">
      <dgm:prSet/>
      <dgm:spPr/>
      <dgm:t>
        <a:bodyPr/>
        <a:lstStyle/>
        <a:p>
          <a:endParaRPr lang="ru-RU"/>
        </a:p>
      </dgm:t>
    </dgm:pt>
    <dgm:pt modelId="{AABEDA96-54BE-45A6-846D-2F930AA1C735}" type="sibTrans" cxnId="{7662A7E5-8C83-4D4C-842C-C55ACD40236A}">
      <dgm:prSet/>
      <dgm:spPr/>
      <dgm:t>
        <a:bodyPr/>
        <a:lstStyle/>
        <a:p>
          <a:endParaRPr lang="ru-RU"/>
        </a:p>
      </dgm:t>
    </dgm:pt>
    <dgm:pt modelId="{C7A99EBF-478D-44E0-8696-D1CADAB0E5FC}">
      <dgm:prSet phldrT="[Текст]" custT="1"/>
      <dgm:spPr/>
      <dgm:t>
        <a:bodyPr/>
        <a:lstStyle/>
        <a:p>
          <a:r>
            <a:rPr lang="uk-UA" sz="1400" b="1" dirty="0" smtClean="0"/>
            <a:t>Поведінку жінки</a:t>
          </a:r>
        </a:p>
        <a:p>
          <a:r>
            <a:rPr lang="uk-UA" sz="1200" i="1" dirty="0" smtClean="0"/>
            <a:t>Т</a:t>
          </a:r>
          <a:r>
            <a:rPr lang="en-US" sz="1200" i="1" dirty="0" smtClean="0"/>
            <a:t>o be in petticoat</a:t>
          </a:r>
          <a:r>
            <a:rPr lang="en-US" sz="1200" dirty="0" smtClean="0"/>
            <a:t> </a:t>
          </a:r>
          <a:r>
            <a:rPr lang="uk-UA" sz="1200" dirty="0" smtClean="0"/>
            <a:t> - Бути жінкою; поводитись, як личить жінці.  </a:t>
          </a:r>
        </a:p>
        <a:p>
          <a:r>
            <a:rPr lang="uk-UA" sz="1200" dirty="0" smtClean="0"/>
            <a:t>Т</a:t>
          </a:r>
          <a:r>
            <a:rPr lang="en-US" sz="1200" i="1" dirty="0" smtClean="0"/>
            <a:t>he eternal feminine</a:t>
          </a:r>
          <a:r>
            <a:rPr lang="en-US" sz="1200" dirty="0" smtClean="0"/>
            <a:t> </a:t>
          </a:r>
          <a:r>
            <a:rPr lang="uk-UA" sz="1200" dirty="0" smtClean="0"/>
            <a:t> - Вічна жіночність.</a:t>
          </a:r>
        </a:p>
        <a:p>
          <a:endParaRPr lang="ru-RU" sz="1000" dirty="0"/>
        </a:p>
      </dgm:t>
    </dgm:pt>
    <dgm:pt modelId="{BD84AC93-0A1F-441B-A677-EB6A7162E051}" type="parTrans" cxnId="{ACEF99AD-BF9D-43D4-A56C-34A9668BA9B0}">
      <dgm:prSet/>
      <dgm:spPr/>
      <dgm:t>
        <a:bodyPr/>
        <a:lstStyle/>
        <a:p>
          <a:endParaRPr lang="ru-RU"/>
        </a:p>
      </dgm:t>
    </dgm:pt>
    <dgm:pt modelId="{EBC96A19-B4BB-4087-825E-E25B1477D580}" type="sibTrans" cxnId="{ACEF99AD-BF9D-43D4-A56C-34A9668BA9B0}">
      <dgm:prSet/>
      <dgm:spPr/>
      <dgm:t>
        <a:bodyPr/>
        <a:lstStyle/>
        <a:p>
          <a:endParaRPr lang="ru-RU"/>
        </a:p>
      </dgm:t>
    </dgm:pt>
    <dgm:pt modelId="{584EA875-EED1-4AAB-AC68-8EFC19FB9B54}">
      <dgm:prSet phldrT="[Текст]" custT="1"/>
      <dgm:spPr/>
      <dgm:t>
        <a:bodyPr/>
        <a:lstStyle/>
        <a:p>
          <a:r>
            <a:rPr lang="uk-UA" sz="1400" b="1" dirty="0" smtClean="0"/>
            <a:t>Ставлення жінки до своєї зовнішності</a:t>
          </a:r>
        </a:p>
        <a:p>
          <a:r>
            <a:rPr lang="uk-UA" sz="1200" i="1" dirty="0" err="1" smtClean="0"/>
            <a:t>Every</a:t>
          </a:r>
          <a:r>
            <a:rPr lang="uk-UA" sz="1200" i="1" dirty="0" smtClean="0"/>
            <a:t> </a:t>
          </a:r>
          <a:r>
            <a:rPr lang="uk-UA" sz="1200" i="1" dirty="0" err="1" smtClean="0"/>
            <a:t>woman</a:t>
          </a:r>
          <a:r>
            <a:rPr lang="uk-UA" sz="1200" i="1" dirty="0" smtClean="0"/>
            <a:t> </a:t>
          </a:r>
          <a:r>
            <a:rPr lang="uk-UA" sz="1200" i="1" dirty="0" err="1" smtClean="0"/>
            <a:t>would</a:t>
          </a:r>
          <a:r>
            <a:rPr lang="uk-UA" sz="1200" i="1" dirty="0" smtClean="0"/>
            <a:t> </a:t>
          </a:r>
          <a:r>
            <a:rPr lang="uk-UA" sz="1200" i="1" dirty="0" err="1" smtClean="0"/>
            <a:t>rather</a:t>
          </a:r>
          <a:r>
            <a:rPr lang="uk-UA" sz="1200" i="1" dirty="0" smtClean="0"/>
            <a:t> </a:t>
          </a:r>
          <a:r>
            <a:rPr lang="uk-UA" sz="1200" i="1" dirty="0" err="1" smtClean="0"/>
            <a:t>be</a:t>
          </a:r>
          <a:r>
            <a:rPr lang="uk-UA" sz="1200" i="1" dirty="0" smtClean="0"/>
            <a:t> </a:t>
          </a:r>
          <a:r>
            <a:rPr lang="uk-UA" sz="1200" i="1" dirty="0" err="1" smtClean="0"/>
            <a:t>beautiful</a:t>
          </a:r>
          <a:r>
            <a:rPr lang="uk-UA" sz="1200" i="1" dirty="0" smtClean="0"/>
            <a:t> </a:t>
          </a:r>
          <a:r>
            <a:rPr lang="uk-UA" sz="1200" i="1" dirty="0" err="1" smtClean="0"/>
            <a:t>than</a:t>
          </a:r>
          <a:r>
            <a:rPr lang="uk-UA" sz="1200" i="1" dirty="0" smtClean="0"/>
            <a:t> </a:t>
          </a:r>
          <a:r>
            <a:rPr lang="uk-UA" sz="1200" i="1" dirty="0" err="1" smtClean="0"/>
            <a:t>good</a:t>
          </a:r>
          <a:r>
            <a:rPr lang="uk-UA" sz="1200" dirty="0" smtClean="0"/>
            <a:t> </a:t>
          </a:r>
          <a:r>
            <a:rPr lang="en-US" sz="1200" dirty="0" smtClean="0"/>
            <a:t> </a:t>
          </a:r>
          <a:r>
            <a:rPr lang="uk-UA" sz="1200" dirty="0" smtClean="0"/>
            <a:t>- Кожна жінка краще буде красивою, ніж доброю.</a:t>
          </a:r>
          <a:endParaRPr lang="ru-RU" sz="1200" dirty="0"/>
        </a:p>
      </dgm:t>
    </dgm:pt>
    <dgm:pt modelId="{5061AF67-365F-4BAE-9FB0-AA47904D70CE}" type="parTrans" cxnId="{5FB069F1-2F05-4FAA-ADEC-6D09D8D3338A}">
      <dgm:prSet/>
      <dgm:spPr/>
      <dgm:t>
        <a:bodyPr/>
        <a:lstStyle/>
        <a:p>
          <a:endParaRPr lang="ru-RU"/>
        </a:p>
      </dgm:t>
    </dgm:pt>
    <dgm:pt modelId="{F4397F7F-84B7-4857-901A-814A2BCB623E}" type="sibTrans" cxnId="{5FB069F1-2F05-4FAA-ADEC-6D09D8D3338A}">
      <dgm:prSet/>
      <dgm:spPr/>
      <dgm:t>
        <a:bodyPr/>
        <a:lstStyle/>
        <a:p>
          <a:endParaRPr lang="ru-RU"/>
        </a:p>
      </dgm:t>
    </dgm:pt>
    <dgm:pt modelId="{C6CACFAC-E804-4904-B8DA-B33193255549}">
      <dgm:prSet phldrT="[Текст]" custT="1"/>
      <dgm:spPr/>
      <dgm:t>
        <a:bodyPr/>
        <a:lstStyle/>
        <a:p>
          <a:r>
            <a:rPr lang="uk-UA" sz="1400" b="1" dirty="0" smtClean="0"/>
            <a:t>Жіночу слабкість, брак фізичної сили</a:t>
          </a:r>
        </a:p>
        <a:p>
          <a:r>
            <a:rPr lang="uk-UA" sz="1200" i="1" dirty="0" err="1" smtClean="0"/>
            <a:t>Glasses</a:t>
          </a:r>
          <a:r>
            <a:rPr lang="uk-UA" sz="1200" i="1" dirty="0" smtClean="0"/>
            <a:t> </a:t>
          </a:r>
          <a:r>
            <a:rPr lang="uk-UA" sz="1200" i="1" dirty="0" err="1" smtClean="0"/>
            <a:t>and</a:t>
          </a:r>
          <a:r>
            <a:rPr lang="uk-UA" sz="1200" i="1" dirty="0" smtClean="0"/>
            <a:t> </a:t>
          </a:r>
          <a:r>
            <a:rPr lang="uk-UA" sz="1200" i="1" dirty="0" err="1" smtClean="0"/>
            <a:t>lasses</a:t>
          </a:r>
          <a:r>
            <a:rPr lang="uk-UA" sz="1200" i="1" dirty="0" smtClean="0"/>
            <a:t> </a:t>
          </a:r>
          <a:r>
            <a:rPr lang="uk-UA" sz="1200" i="1" dirty="0" err="1" smtClean="0"/>
            <a:t>are</a:t>
          </a:r>
          <a:r>
            <a:rPr lang="uk-UA" sz="1200" i="1" dirty="0" smtClean="0"/>
            <a:t> </a:t>
          </a:r>
          <a:r>
            <a:rPr lang="uk-UA" sz="1200" i="1" dirty="0" err="1" smtClean="0"/>
            <a:t>brittle</a:t>
          </a:r>
          <a:r>
            <a:rPr lang="uk-UA" sz="1200" i="1" dirty="0" smtClean="0"/>
            <a:t> </a:t>
          </a:r>
          <a:r>
            <a:rPr lang="uk-UA" sz="1200" i="1" dirty="0" err="1" smtClean="0"/>
            <a:t>ware</a:t>
          </a:r>
          <a:r>
            <a:rPr lang="uk-UA" sz="1200" i="1" dirty="0" smtClean="0"/>
            <a:t> - </a:t>
          </a:r>
          <a:r>
            <a:rPr lang="uk-UA" sz="1200" dirty="0" err="1" smtClean="0"/>
            <a:t>досл</a:t>
          </a:r>
          <a:r>
            <a:rPr lang="uk-UA" sz="1200" dirty="0" smtClean="0"/>
            <a:t>. Окуляри й дівчата – крихкі вироби.</a:t>
          </a:r>
          <a:endParaRPr lang="ru-RU" sz="1200" dirty="0"/>
        </a:p>
      </dgm:t>
    </dgm:pt>
    <dgm:pt modelId="{33908927-9D8D-442D-A193-91E9C7F64D21}" type="parTrans" cxnId="{27B26B95-C00A-459D-B5B2-A894A777C222}">
      <dgm:prSet/>
      <dgm:spPr/>
      <dgm:t>
        <a:bodyPr/>
        <a:lstStyle/>
        <a:p>
          <a:endParaRPr lang="ru-RU"/>
        </a:p>
      </dgm:t>
    </dgm:pt>
    <dgm:pt modelId="{C065D3E5-D0DD-4EA8-9FAE-CD750F396804}" type="sibTrans" cxnId="{27B26B95-C00A-459D-B5B2-A894A777C222}">
      <dgm:prSet/>
      <dgm:spPr/>
      <dgm:t>
        <a:bodyPr/>
        <a:lstStyle/>
        <a:p>
          <a:endParaRPr lang="ru-RU"/>
        </a:p>
      </dgm:t>
    </dgm:pt>
    <dgm:pt modelId="{C6FD1660-D11D-46DF-BBA7-256DE317C680}">
      <dgm:prSet phldrT="[Текст]" custT="1"/>
      <dgm:spPr/>
      <dgm:t>
        <a:bodyPr/>
        <a:lstStyle/>
        <a:p>
          <a:r>
            <a:rPr lang="uk-UA" sz="1400" b="1" dirty="0" smtClean="0"/>
            <a:t>Зовнішність і поведінка жінки</a:t>
          </a:r>
        </a:p>
        <a:p>
          <a:endParaRPr lang="ru-RU" sz="1100" dirty="0"/>
        </a:p>
      </dgm:t>
    </dgm:pt>
    <dgm:pt modelId="{4CAFCC54-0A98-41F0-BFA4-12803EEB0E6B}" type="parTrans" cxnId="{557B2D7B-4487-4DD8-BCAE-FD69A1357205}">
      <dgm:prSet/>
      <dgm:spPr/>
      <dgm:t>
        <a:bodyPr/>
        <a:lstStyle/>
        <a:p>
          <a:endParaRPr lang="ru-RU"/>
        </a:p>
      </dgm:t>
    </dgm:pt>
    <dgm:pt modelId="{2B4284A8-42BE-4C0E-82D8-5B1253B2F610}" type="sibTrans" cxnId="{557B2D7B-4487-4DD8-BCAE-FD69A1357205}">
      <dgm:prSet/>
      <dgm:spPr/>
      <dgm:t>
        <a:bodyPr/>
        <a:lstStyle/>
        <a:p>
          <a:endParaRPr lang="ru-RU"/>
        </a:p>
      </dgm:t>
    </dgm:pt>
    <dgm:pt modelId="{262A3C9E-7316-4639-973A-FDCCD1E2F99D}">
      <dgm:prSet phldrT="[Текст]" custT="1"/>
      <dgm:spPr/>
      <dgm:t>
        <a:bodyPr/>
        <a:lstStyle/>
        <a:p>
          <a:r>
            <a:rPr lang="uk-UA" sz="1400" b="1" dirty="0" smtClean="0"/>
            <a:t>Материнство</a:t>
          </a:r>
        </a:p>
        <a:p>
          <a:r>
            <a:rPr lang="uk-UA" sz="1400" i="1" dirty="0" smtClean="0"/>
            <a:t>A </a:t>
          </a:r>
          <a:r>
            <a:rPr lang="uk-UA" sz="1400" i="1" dirty="0" err="1" smtClean="0"/>
            <a:t>mother's</a:t>
          </a:r>
          <a:r>
            <a:rPr lang="uk-UA" sz="1400" i="1" dirty="0" smtClean="0"/>
            <a:t> </a:t>
          </a:r>
          <a:r>
            <a:rPr lang="uk-UA" sz="1400" i="1" dirty="0" err="1" smtClean="0"/>
            <a:t>love</a:t>
          </a:r>
          <a:r>
            <a:rPr lang="uk-UA" sz="1400" i="1" dirty="0" smtClean="0"/>
            <a:t> </a:t>
          </a:r>
          <a:r>
            <a:rPr lang="uk-UA" sz="1400" i="1" dirty="0" err="1" smtClean="0"/>
            <a:t>never</a:t>
          </a:r>
          <a:r>
            <a:rPr lang="uk-UA" sz="1400" i="1" dirty="0" smtClean="0"/>
            <a:t> </a:t>
          </a:r>
          <a:r>
            <a:rPr lang="uk-UA" sz="1400" i="1" dirty="0" err="1" smtClean="0"/>
            <a:t>ages</a:t>
          </a:r>
          <a:r>
            <a:rPr lang="uk-UA" sz="1400" i="1" dirty="0" smtClean="0"/>
            <a:t> </a:t>
          </a:r>
          <a:r>
            <a:rPr lang="uk-UA" sz="1400" dirty="0" smtClean="0"/>
            <a:t>– Материнська ласка кінця-краю не знає.</a:t>
          </a:r>
        </a:p>
        <a:p>
          <a:r>
            <a:rPr lang="uk-UA" sz="1400" i="1" dirty="0" err="1" smtClean="0"/>
            <a:t>Like</a:t>
          </a:r>
          <a:r>
            <a:rPr lang="uk-UA" sz="1400" i="1" dirty="0" smtClean="0"/>
            <a:t> </a:t>
          </a:r>
          <a:r>
            <a:rPr lang="uk-UA" sz="1400" i="1" dirty="0" err="1" smtClean="0"/>
            <a:t>mother</a:t>
          </a:r>
          <a:r>
            <a:rPr lang="uk-UA" sz="1400" i="1" dirty="0" smtClean="0"/>
            <a:t>, </a:t>
          </a:r>
          <a:r>
            <a:rPr lang="uk-UA" sz="1400" i="1" dirty="0" err="1" smtClean="0"/>
            <a:t>like</a:t>
          </a:r>
          <a:r>
            <a:rPr lang="uk-UA" sz="1400" i="1" dirty="0" smtClean="0"/>
            <a:t> </a:t>
          </a:r>
          <a:r>
            <a:rPr lang="uk-UA" sz="1400" i="1" dirty="0" err="1" smtClean="0"/>
            <a:t>daughter</a:t>
          </a:r>
          <a:r>
            <a:rPr lang="uk-UA" sz="1400" i="1" dirty="0" smtClean="0"/>
            <a:t> – </a:t>
          </a:r>
          <a:r>
            <a:rPr lang="uk-UA" sz="1400" dirty="0" smtClean="0"/>
            <a:t>Яка мати, така й дочка. </a:t>
          </a:r>
          <a:endParaRPr lang="ru-RU" sz="800" dirty="0"/>
        </a:p>
      </dgm:t>
    </dgm:pt>
    <dgm:pt modelId="{929F3EDC-DE15-4680-9977-1E8A9EC3998F}" type="parTrans" cxnId="{3C592DA1-DB68-4928-A836-DA81771ED249}">
      <dgm:prSet/>
      <dgm:spPr/>
      <dgm:t>
        <a:bodyPr/>
        <a:lstStyle/>
        <a:p>
          <a:endParaRPr lang="ru-RU"/>
        </a:p>
      </dgm:t>
    </dgm:pt>
    <dgm:pt modelId="{D5FDA965-057D-4A1F-980A-4014DA6294BA}" type="sibTrans" cxnId="{3C592DA1-DB68-4928-A836-DA81771ED249}">
      <dgm:prSet/>
      <dgm:spPr/>
      <dgm:t>
        <a:bodyPr/>
        <a:lstStyle/>
        <a:p>
          <a:endParaRPr lang="ru-RU"/>
        </a:p>
      </dgm:t>
    </dgm:pt>
    <dgm:pt modelId="{F1E8C8E3-05C7-42C3-A304-845706C8488E}">
      <dgm:prSet phldrT="[Текст]" custT="1"/>
      <dgm:spPr/>
      <dgm:t>
        <a:bodyPr/>
        <a:lstStyle/>
        <a:p>
          <a:endParaRPr lang="uk-UA" sz="1400" b="1" dirty="0" smtClean="0"/>
        </a:p>
        <a:p>
          <a:endParaRPr lang="uk-UA" sz="1400" b="1" dirty="0" smtClean="0"/>
        </a:p>
        <a:p>
          <a:r>
            <a:rPr lang="uk-UA" sz="1400" b="1" dirty="0" smtClean="0"/>
            <a:t>Молода дівчина </a:t>
          </a:r>
        </a:p>
        <a:p>
          <a:r>
            <a:rPr lang="uk-UA" sz="1200" i="1" dirty="0" err="1" smtClean="0"/>
            <a:t>Maidens</a:t>
          </a:r>
          <a:r>
            <a:rPr lang="uk-UA" sz="1200" i="1" dirty="0" smtClean="0"/>
            <a:t> </a:t>
          </a:r>
          <a:r>
            <a:rPr lang="uk-UA" sz="1200" i="1" dirty="0" err="1" smtClean="0"/>
            <a:t>must</a:t>
          </a:r>
          <a:r>
            <a:rPr lang="uk-UA" sz="1200" i="1" dirty="0" smtClean="0"/>
            <a:t> </a:t>
          </a:r>
          <a:r>
            <a:rPr lang="uk-UA" sz="1200" i="1" dirty="0" err="1" smtClean="0"/>
            <a:t>be</a:t>
          </a:r>
          <a:r>
            <a:rPr lang="uk-UA" sz="1200" i="1" dirty="0" smtClean="0"/>
            <a:t> </a:t>
          </a:r>
          <a:r>
            <a:rPr lang="uk-UA" sz="1200" i="1" dirty="0" err="1" smtClean="0"/>
            <a:t>mild</a:t>
          </a:r>
          <a:r>
            <a:rPr lang="uk-UA" sz="1200" i="1" dirty="0" smtClean="0"/>
            <a:t> </a:t>
          </a:r>
          <a:r>
            <a:rPr lang="uk-UA" sz="1200" i="1" dirty="0" err="1" smtClean="0"/>
            <a:t>and</a:t>
          </a:r>
          <a:r>
            <a:rPr lang="uk-UA" sz="1200" i="1" dirty="0" smtClean="0"/>
            <a:t> </a:t>
          </a:r>
          <a:r>
            <a:rPr lang="uk-UA" sz="1200" i="1" dirty="0" err="1" smtClean="0"/>
            <a:t>meek</a:t>
          </a:r>
          <a:r>
            <a:rPr lang="uk-UA" sz="1200" i="1" dirty="0" smtClean="0"/>
            <a:t>, </a:t>
          </a:r>
          <a:r>
            <a:rPr lang="uk-UA" sz="1200" i="1" dirty="0" err="1" smtClean="0"/>
            <a:t>swift</a:t>
          </a:r>
          <a:r>
            <a:rPr lang="uk-UA" sz="1200" i="1" dirty="0" smtClean="0"/>
            <a:t> </a:t>
          </a:r>
          <a:r>
            <a:rPr lang="uk-UA" sz="1200" i="1" dirty="0" err="1" smtClean="0"/>
            <a:t>to</a:t>
          </a:r>
          <a:r>
            <a:rPr lang="uk-UA" sz="1200" i="1" dirty="0" smtClean="0"/>
            <a:t> </a:t>
          </a:r>
          <a:r>
            <a:rPr lang="uk-UA" sz="1200" i="1" dirty="0" err="1" smtClean="0"/>
            <a:t>hear</a:t>
          </a:r>
          <a:r>
            <a:rPr lang="uk-UA" sz="1200" i="1" dirty="0" smtClean="0"/>
            <a:t> </a:t>
          </a:r>
          <a:r>
            <a:rPr lang="uk-UA" sz="1200" i="1" dirty="0" err="1" smtClean="0"/>
            <a:t>and</a:t>
          </a:r>
          <a:r>
            <a:rPr lang="uk-UA" sz="1200" i="1" dirty="0" smtClean="0"/>
            <a:t> </a:t>
          </a:r>
          <a:r>
            <a:rPr lang="uk-UA" sz="1200" i="1" dirty="0" err="1" smtClean="0"/>
            <a:t>slow</a:t>
          </a:r>
          <a:r>
            <a:rPr lang="uk-UA" sz="1200" i="1" dirty="0" smtClean="0"/>
            <a:t> </a:t>
          </a:r>
          <a:r>
            <a:rPr lang="uk-UA" sz="1200" i="1" dirty="0" err="1" smtClean="0"/>
            <a:t>to</a:t>
          </a:r>
          <a:r>
            <a:rPr lang="uk-UA" sz="1200" i="1" dirty="0" smtClean="0"/>
            <a:t> </a:t>
          </a:r>
          <a:r>
            <a:rPr lang="uk-UA" sz="1200" i="1" dirty="0" err="1" smtClean="0"/>
            <a:t>speak</a:t>
          </a:r>
          <a:r>
            <a:rPr lang="uk-UA" sz="1200" dirty="0" smtClean="0"/>
            <a:t> - Терпіння – дівоче намисто. Дівоче терпіння – перлове намисто.</a:t>
          </a:r>
          <a:endParaRPr lang="uk-UA" sz="1200" b="1" dirty="0" smtClean="0"/>
        </a:p>
        <a:p>
          <a:r>
            <a:rPr lang="uk-UA" sz="800" dirty="0" smtClean="0"/>
            <a:t>						</a:t>
          </a:r>
          <a:endParaRPr lang="ru-RU" sz="800" dirty="0"/>
        </a:p>
      </dgm:t>
    </dgm:pt>
    <dgm:pt modelId="{61A0FCDF-F91B-48E8-9510-676BD646F455}" type="parTrans" cxnId="{AF97D1CB-81C7-433B-BAFA-475C8AD5BD3F}">
      <dgm:prSet/>
      <dgm:spPr/>
      <dgm:t>
        <a:bodyPr/>
        <a:lstStyle/>
        <a:p>
          <a:endParaRPr lang="ru-RU"/>
        </a:p>
      </dgm:t>
    </dgm:pt>
    <dgm:pt modelId="{F6DFD9DC-C1C5-4811-9A67-F94C1AC2B951}" type="sibTrans" cxnId="{AF97D1CB-81C7-433B-BAFA-475C8AD5BD3F}">
      <dgm:prSet/>
      <dgm:spPr/>
      <dgm:t>
        <a:bodyPr/>
        <a:lstStyle/>
        <a:p>
          <a:endParaRPr lang="ru-RU"/>
        </a:p>
      </dgm:t>
    </dgm:pt>
    <dgm:pt modelId="{19C35E04-EF23-481A-A992-993911031E74}" type="pres">
      <dgm:prSet presAssocID="{5F1A6E65-DC9D-4254-8392-B2D7DC0900A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7D93575-16B6-4EC8-A609-B41BCBCBA0E4}" type="pres">
      <dgm:prSet presAssocID="{1437C017-2690-4779-B35E-01A9C7CEF230}" presName="hierRoot1" presStyleCnt="0"/>
      <dgm:spPr/>
    </dgm:pt>
    <dgm:pt modelId="{35F07EE0-B024-4CBD-85D4-1CC4E1E4E3A0}" type="pres">
      <dgm:prSet presAssocID="{1437C017-2690-4779-B35E-01A9C7CEF230}" presName="composite" presStyleCnt="0"/>
      <dgm:spPr/>
    </dgm:pt>
    <dgm:pt modelId="{2FE9149C-425F-49E0-8A3B-A75D42EE96E3}" type="pres">
      <dgm:prSet presAssocID="{1437C017-2690-4779-B35E-01A9C7CEF230}" presName="background" presStyleLbl="node0" presStyleIdx="0" presStyleCnt="4"/>
      <dgm:spPr/>
    </dgm:pt>
    <dgm:pt modelId="{78349AD6-C501-4650-AA99-2AF0A16EA22C}" type="pres">
      <dgm:prSet presAssocID="{1437C017-2690-4779-B35E-01A9C7CEF230}" presName="text" presStyleLbl="fgAcc0" presStyleIdx="0" presStyleCnt="4" custScaleX="348861" custScaleY="631511" custLinFactY="-200000" custLinFactNeighborX="3530" custLinFactNeighborY="-2429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0535FE-EB3C-4D9E-9725-96650430CB02}" type="pres">
      <dgm:prSet presAssocID="{1437C017-2690-4779-B35E-01A9C7CEF230}" presName="hierChild2" presStyleCnt="0"/>
      <dgm:spPr/>
    </dgm:pt>
    <dgm:pt modelId="{12D3D3EF-87B9-4A82-A4E8-4157C4784FC3}" type="pres">
      <dgm:prSet presAssocID="{262A3C9E-7316-4639-973A-FDCCD1E2F99D}" presName="hierRoot1" presStyleCnt="0"/>
      <dgm:spPr/>
    </dgm:pt>
    <dgm:pt modelId="{7F9DFE61-C1AA-454A-8A70-D0629930B0FB}" type="pres">
      <dgm:prSet presAssocID="{262A3C9E-7316-4639-973A-FDCCD1E2F99D}" presName="composite" presStyleCnt="0"/>
      <dgm:spPr/>
    </dgm:pt>
    <dgm:pt modelId="{9DBDB773-DA88-4BA2-9B52-6606913864A0}" type="pres">
      <dgm:prSet presAssocID="{262A3C9E-7316-4639-973A-FDCCD1E2F99D}" presName="background" presStyleLbl="node0" presStyleIdx="1" presStyleCnt="4"/>
      <dgm:spPr/>
    </dgm:pt>
    <dgm:pt modelId="{75500DCD-06E9-411C-997B-389486E64280}" type="pres">
      <dgm:prSet presAssocID="{262A3C9E-7316-4639-973A-FDCCD1E2F99D}" presName="text" presStyleLbl="fgAcc0" presStyleIdx="1" presStyleCnt="4" custScaleX="372562" custScaleY="840907" custLinFactX="-105329" custLinFactY="212302" custLinFactNeighborX="-200000" custLinFactNeighborY="3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107D0E-7252-487C-9F9D-8CC2C52EE052}" type="pres">
      <dgm:prSet presAssocID="{262A3C9E-7316-4639-973A-FDCCD1E2F99D}" presName="hierChild2" presStyleCnt="0"/>
      <dgm:spPr/>
    </dgm:pt>
    <dgm:pt modelId="{A6D07570-F237-42B9-82BF-372C5EDC80B4}" type="pres">
      <dgm:prSet presAssocID="{F1E8C8E3-05C7-42C3-A304-845706C8488E}" presName="hierRoot1" presStyleCnt="0"/>
      <dgm:spPr/>
    </dgm:pt>
    <dgm:pt modelId="{CF7D9380-C175-4A9F-8D50-E202C3077C77}" type="pres">
      <dgm:prSet presAssocID="{F1E8C8E3-05C7-42C3-A304-845706C8488E}" presName="composite" presStyleCnt="0"/>
      <dgm:spPr/>
    </dgm:pt>
    <dgm:pt modelId="{7F3803E3-9A16-4E32-A5CD-171E728D78D6}" type="pres">
      <dgm:prSet presAssocID="{F1E8C8E3-05C7-42C3-A304-845706C8488E}" presName="background" presStyleLbl="node0" presStyleIdx="2" presStyleCnt="4"/>
      <dgm:spPr/>
    </dgm:pt>
    <dgm:pt modelId="{F5EC074D-0F70-42E0-BA34-228B10DA7FAB}" type="pres">
      <dgm:prSet presAssocID="{F1E8C8E3-05C7-42C3-A304-845706C8488E}" presName="text" presStyleLbl="fgAcc0" presStyleIdx="2" presStyleCnt="4" custScaleX="345774" custScaleY="736709" custLinFactX="-147496" custLinFactY="-200000" custLinFactNeighborX="-200000" custLinFactNeighborY="-27312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24654F-9C83-499B-831C-8F73F97C3BA6}" type="pres">
      <dgm:prSet presAssocID="{F1E8C8E3-05C7-42C3-A304-845706C8488E}" presName="hierChild2" presStyleCnt="0"/>
      <dgm:spPr/>
    </dgm:pt>
    <dgm:pt modelId="{F123F8BA-C301-4FE0-B2D2-B7F4DAFB25C1}" type="pres">
      <dgm:prSet presAssocID="{C6FD1660-D11D-46DF-BBA7-256DE317C680}" presName="hierRoot1" presStyleCnt="0"/>
      <dgm:spPr/>
    </dgm:pt>
    <dgm:pt modelId="{F9CD9683-032D-4E12-879F-17F19285E5DC}" type="pres">
      <dgm:prSet presAssocID="{C6FD1660-D11D-46DF-BBA7-256DE317C680}" presName="composite" presStyleCnt="0"/>
      <dgm:spPr/>
    </dgm:pt>
    <dgm:pt modelId="{2D819F5B-A9FB-49B4-94C8-5BE946C7B629}" type="pres">
      <dgm:prSet presAssocID="{C6FD1660-D11D-46DF-BBA7-256DE317C680}" presName="background" presStyleLbl="node0" presStyleIdx="3" presStyleCnt="4"/>
      <dgm:spPr/>
    </dgm:pt>
    <dgm:pt modelId="{B6A1F712-D939-4E3B-B831-B5A146F48E8B}" type="pres">
      <dgm:prSet presAssocID="{C6FD1660-D11D-46DF-BBA7-256DE317C680}" presName="text" presStyleLbl="fgAcc0" presStyleIdx="3" presStyleCnt="4" custScaleX="429202" custScaleY="228269" custLinFactX="-100000" custLinFactY="-178164" custLinFactNeighborX="-138277" custLinFactNeighborY="-2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7BE1568-17D1-4464-8E1B-23CA854528C3}" type="pres">
      <dgm:prSet presAssocID="{C6FD1660-D11D-46DF-BBA7-256DE317C680}" presName="hierChild2" presStyleCnt="0"/>
      <dgm:spPr/>
    </dgm:pt>
    <dgm:pt modelId="{CC331D96-308A-4345-9C0A-7E418DFA899E}" type="pres">
      <dgm:prSet presAssocID="{BD84AC93-0A1F-441B-A677-EB6A7162E051}" presName="Name10" presStyleLbl="parChTrans1D2" presStyleIdx="0" presStyleCnt="3"/>
      <dgm:spPr/>
      <dgm:t>
        <a:bodyPr/>
        <a:lstStyle/>
        <a:p>
          <a:endParaRPr lang="ru-RU"/>
        </a:p>
      </dgm:t>
    </dgm:pt>
    <dgm:pt modelId="{79896C0C-F7DE-4435-9260-A95C88E50EED}" type="pres">
      <dgm:prSet presAssocID="{C7A99EBF-478D-44E0-8696-D1CADAB0E5FC}" presName="hierRoot2" presStyleCnt="0"/>
      <dgm:spPr/>
    </dgm:pt>
    <dgm:pt modelId="{DE8DB4DD-B976-47C6-8154-F2D21F8E29E9}" type="pres">
      <dgm:prSet presAssocID="{C7A99EBF-478D-44E0-8696-D1CADAB0E5FC}" presName="composite2" presStyleCnt="0"/>
      <dgm:spPr/>
    </dgm:pt>
    <dgm:pt modelId="{BD218277-958D-4D24-963B-F41FAC28E0DD}" type="pres">
      <dgm:prSet presAssocID="{C7A99EBF-478D-44E0-8696-D1CADAB0E5FC}" presName="background2" presStyleLbl="node2" presStyleIdx="0" presStyleCnt="3"/>
      <dgm:spPr/>
    </dgm:pt>
    <dgm:pt modelId="{C63F0ECF-ECBA-44DF-B5FC-39EA06B08CE9}" type="pres">
      <dgm:prSet presAssocID="{C7A99EBF-478D-44E0-8696-D1CADAB0E5FC}" presName="text2" presStyleLbl="fgAcc2" presStyleIdx="0" presStyleCnt="3" custScaleX="308922" custScaleY="794053" custLinFactX="100000" custLinFactY="100000" custLinFactNeighborX="170820" custLinFactNeighborY="16514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F0E252F-BF86-40A3-9173-E23877A44431}" type="pres">
      <dgm:prSet presAssocID="{C7A99EBF-478D-44E0-8696-D1CADAB0E5FC}" presName="hierChild3" presStyleCnt="0"/>
      <dgm:spPr/>
    </dgm:pt>
    <dgm:pt modelId="{BEACDE83-1BE6-4A48-8B7D-AC67E0C7423C}" type="pres">
      <dgm:prSet presAssocID="{5061AF67-365F-4BAE-9FB0-AA47904D70CE}" presName="Name10" presStyleLbl="parChTrans1D2" presStyleIdx="1" presStyleCnt="3"/>
      <dgm:spPr/>
      <dgm:t>
        <a:bodyPr/>
        <a:lstStyle/>
        <a:p>
          <a:endParaRPr lang="ru-RU"/>
        </a:p>
      </dgm:t>
    </dgm:pt>
    <dgm:pt modelId="{1C15D247-CC71-4EA3-A3D4-7B1146DF5575}" type="pres">
      <dgm:prSet presAssocID="{584EA875-EED1-4AAB-AC68-8EFC19FB9B54}" presName="hierRoot2" presStyleCnt="0"/>
      <dgm:spPr/>
    </dgm:pt>
    <dgm:pt modelId="{9ED9ED92-5E7B-4B1F-B133-EDECFAB830D9}" type="pres">
      <dgm:prSet presAssocID="{584EA875-EED1-4AAB-AC68-8EFC19FB9B54}" presName="composite2" presStyleCnt="0"/>
      <dgm:spPr/>
    </dgm:pt>
    <dgm:pt modelId="{483298B7-730B-4465-8485-4B3DB3BBB8FC}" type="pres">
      <dgm:prSet presAssocID="{584EA875-EED1-4AAB-AC68-8EFC19FB9B54}" presName="background2" presStyleLbl="node2" presStyleIdx="1" presStyleCnt="3"/>
      <dgm:spPr/>
    </dgm:pt>
    <dgm:pt modelId="{663D975C-E59D-4DEC-88B7-E20092544DE2}" type="pres">
      <dgm:prSet presAssocID="{584EA875-EED1-4AAB-AC68-8EFC19FB9B54}" presName="text2" presStyleLbl="fgAcc2" presStyleIdx="1" presStyleCnt="3" custScaleX="350131" custScaleY="592061" custLinFactX="-277390" custLinFactY="-59398" custLinFactNeighborX="-300000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6CD3357-8A05-40CE-BD52-062415D5A1A8}" type="pres">
      <dgm:prSet presAssocID="{584EA875-EED1-4AAB-AC68-8EFC19FB9B54}" presName="hierChild3" presStyleCnt="0"/>
      <dgm:spPr/>
    </dgm:pt>
    <dgm:pt modelId="{EE61115A-A02E-4051-B053-F399767CD27A}" type="pres">
      <dgm:prSet presAssocID="{33908927-9D8D-442D-A193-91E9C7F64D21}" presName="Name10" presStyleLbl="parChTrans1D2" presStyleIdx="2" presStyleCnt="3"/>
      <dgm:spPr/>
      <dgm:t>
        <a:bodyPr/>
        <a:lstStyle/>
        <a:p>
          <a:endParaRPr lang="ru-RU"/>
        </a:p>
      </dgm:t>
    </dgm:pt>
    <dgm:pt modelId="{E9DA6270-4403-4A1B-B26D-1D964546A0D7}" type="pres">
      <dgm:prSet presAssocID="{C6CACFAC-E804-4904-B8DA-B33193255549}" presName="hierRoot2" presStyleCnt="0"/>
      <dgm:spPr/>
    </dgm:pt>
    <dgm:pt modelId="{E93AB79D-7E79-419A-B27B-E0C14860BD75}" type="pres">
      <dgm:prSet presAssocID="{C6CACFAC-E804-4904-B8DA-B33193255549}" presName="composite2" presStyleCnt="0"/>
      <dgm:spPr/>
    </dgm:pt>
    <dgm:pt modelId="{90696C8E-B657-46D8-B551-17CE6D2EBFCB}" type="pres">
      <dgm:prSet presAssocID="{C6CACFAC-E804-4904-B8DA-B33193255549}" presName="background2" presStyleLbl="node2" presStyleIdx="2" presStyleCnt="3"/>
      <dgm:spPr/>
    </dgm:pt>
    <dgm:pt modelId="{16FB12D5-071A-4FBF-9735-292619E5A1EC}" type="pres">
      <dgm:prSet presAssocID="{C6CACFAC-E804-4904-B8DA-B33193255549}" presName="text2" presStyleLbl="fgAcc2" presStyleIdx="2" presStyleCnt="3" custScaleX="358870" custScaleY="534483" custLinFactY="-200000" custLinFactNeighborX="-58811" custLinFactNeighborY="-21311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DD0BB1D-8A92-47B1-B22C-C901EB0BA7B0}" type="pres">
      <dgm:prSet presAssocID="{C6CACFAC-E804-4904-B8DA-B33193255549}" presName="hierChild3" presStyleCnt="0"/>
      <dgm:spPr/>
    </dgm:pt>
  </dgm:ptLst>
  <dgm:cxnLst>
    <dgm:cxn modelId="{2919C053-3379-4307-9491-6C5D8D68CCEE}" type="presOf" srcId="{C7A99EBF-478D-44E0-8696-D1CADAB0E5FC}" destId="{C63F0ECF-ECBA-44DF-B5FC-39EA06B08CE9}" srcOrd="0" destOrd="0" presId="urn:microsoft.com/office/officeart/2005/8/layout/hierarchy1"/>
    <dgm:cxn modelId="{5FB069F1-2F05-4FAA-ADEC-6D09D8D3338A}" srcId="{C6FD1660-D11D-46DF-BBA7-256DE317C680}" destId="{584EA875-EED1-4AAB-AC68-8EFC19FB9B54}" srcOrd="1" destOrd="0" parTransId="{5061AF67-365F-4BAE-9FB0-AA47904D70CE}" sibTransId="{F4397F7F-84B7-4857-901A-814A2BCB623E}"/>
    <dgm:cxn modelId="{1CD0A830-BF1F-4372-9B6A-C5754B959D64}" type="presOf" srcId="{BD84AC93-0A1F-441B-A677-EB6A7162E051}" destId="{CC331D96-308A-4345-9C0A-7E418DFA899E}" srcOrd="0" destOrd="0" presId="urn:microsoft.com/office/officeart/2005/8/layout/hierarchy1"/>
    <dgm:cxn modelId="{128204AF-0FBE-449E-BD6C-56B3DBD4049D}" type="presOf" srcId="{C6CACFAC-E804-4904-B8DA-B33193255549}" destId="{16FB12D5-071A-4FBF-9735-292619E5A1EC}" srcOrd="0" destOrd="0" presId="urn:microsoft.com/office/officeart/2005/8/layout/hierarchy1"/>
    <dgm:cxn modelId="{C9654164-9368-45D1-8B23-2275CBE10E9F}" type="presOf" srcId="{33908927-9D8D-442D-A193-91E9C7F64D21}" destId="{EE61115A-A02E-4051-B053-F399767CD27A}" srcOrd="0" destOrd="0" presId="urn:microsoft.com/office/officeart/2005/8/layout/hierarchy1"/>
    <dgm:cxn modelId="{27B26B95-C00A-459D-B5B2-A894A777C222}" srcId="{C6FD1660-D11D-46DF-BBA7-256DE317C680}" destId="{C6CACFAC-E804-4904-B8DA-B33193255549}" srcOrd="2" destOrd="0" parTransId="{33908927-9D8D-442D-A193-91E9C7F64D21}" sibTransId="{C065D3E5-D0DD-4EA8-9FAE-CD750F396804}"/>
    <dgm:cxn modelId="{3C592DA1-DB68-4928-A836-DA81771ED249}" srcId="{5F1A6E65-DC9D-4254-8392-B2D7DC0900A9}" destId="{262A3C9E-7316-4639-973A-FDCCD1E2F99D}" srcOrd="1" destOrd="0" parTransId="{929F3EDC-DE15-4680-9977-1E8A9EC3998F}" sibTransId="{D5FDA965-057D-4A1F-980A-4014DA6294BA}"/>
    <dgm:cxn modelId="{E26F21A3-837C-4B77-9999-6325DCB2D2B5}" type="presOf" srcId="{262A3C9E-7316-4639-973A-FDCCD1E2F99D}" destId="{75500DCD-06E9-411C-997B-389486E64280}" srcOrd="0" destOrd="0" presId="urn:microsoft.com/office/officeart/2005/8/layout/hierarchy1"/>
    <dgm:cxn modelId="{557B2D7B-4487-4DD8-BCAE-FD69A1357205}" srcId="{5F1A6E65-DC9D-4254-8392-B2D7DC0900A9}" destId="{C6FD1660-D11D-46DF-BBA7-256DE317C680}" srcOrd="3" destOrd="0" parTransId="{4CAFCC54-0A98-41F0-BFA4-12803EEB0E6B}" sibTransId="{2B4284A8-42BE-4C0E-82D8-5B1253B2F610}"/>
    <dgm:cxn modelId="{4E104992-C43B-45CC-B804-037DE6B07855}" type="presOf" srcId="{584EA875-EED1-4AAB-AC68-8EFC19FB9B54}" destId="{663D975C-E59D-4DEC-88B7-E20092544DE2}" srcOrd="0" destOrd="0" presId="urn:microsoft.com/office/officeart/2005/8/layout/hierarchy1"/>
    <dgm:cxn modelId="{EED0865F-D6B0-4111-8620-7A1FB775EB11}" type="presOf" srcId="{5061AF67-365F-4BAE-9FB0-AA47904D70CE}" destId="{BEACDE83-1BE6-4A48-8B7D-AC67E0C7423C}" srcOrd="0" destOrd="0" presId="urn:microsoft.com/office/officeart/2005/8/layout/hierarchy1"/>
    <dgm:cxn modelId="{ACEF99AD-BF9D-43D4-A56C-34A9668BA9B0}" srcId="{C6FD1660-D11D-46DF-BBA7-256DE317C680}" destId="{C7A99EBF-478D-44E0-8696-D1CADAB0E5FC}" srcOrd="0" destOrd="0" parTransId="{BD84AC93-0A1F-441B-A677-EB6A7162E051}" sibTransId="{EBC96A19-B4BB-4087-825E-E25B1477D580}"/>
    <dgm:cxn modelId="{7E88D592-F087-4279-8EC6-4524B4E6A715}" type="presOf" srcId="{5F1A6E65-DC9D-4254-8392-B2D7DC0900A9}" destId="{19C35E04-EF23-481A-A992-993911031E74}" srcOrd="0" destOrd="0" presId="urn:microsoft.com/office/officeart/2005/8/layout/hierarchy1"/>
    <dgm:cxn modelId="{63B37C9F-DEC7-4415-BF47-FAD294F9144C}" type="presOf" srcId="{1437C017-2690-4779-B35E-01A9C7CEF230}" destId="{78349AD6-C501-4650-AA99-2AF0A16EA22C}" srcOrd="0" destOrd="0" presId="urn:microsoft.com/office/officeart/2005/8/layout/hierarchy1"/>
    <dgm:cxn modelId="{AF97D1CB-81C7-433B-BAFA-475C8AD5BD3F}" srcId="{5F1A6E65-DC9D-4254-8392-B2D7DC0900A9}" destId="{F1E8C8E3-05C7-42C3-A304-845706C8488E}" srcOrd="2" destOrd="0" parTransId="{61A0FCDF-F91B-48E8-9510-676BD646F455}" sibTransId="{F6DFD9DC-C1C5-4811-9A67-F94C1AC2B951}"/>
    <dgm:cxn modelId="{7662A7E5-8C83-4D4C-842C-C55ACD40236A}" srcId="{5F1A6E65-DC9D-4254-8392-B2D7DC0900A9}" destId="{1437C017-2690-4779-B35E-01A9C7CEF230}" srcOrd="0" destOrd="0" parTransId="{A87AB61A-B14C-489D-AF0B-13D0B3830B2D}" sibTransId="{AABEDA96-54BE-45A6-846D-2F930AA1C735}"/>
    <dgm:cxn modelId="{1CBE0472-1B03-4E33-A761-9A0B0AECDD5C}" type="presOf" srcId="{F1E8C8E3-05C7-42C3-A304-845706C8488E}" destId="{F5EC074D-0F70-42E0-BA34-228B10DA7FAB}" srcOrd="0" destOrd="0" presId="urn:microsoft.com/office/officeart/2005/8/layout/hierarchy1"/>
    <dgm:cxn modelId="{ABA1846E-4FA9-4A5E-B50B-4AE48663FD53}" type="presOf" srcId="{C6FD1660-D11D-46DF-BBA7-256DE317C680}" destId="{B6A1F712-D939-4E3B-B831-B5A146F48E8B}" srcOrd="0" destOrd="0" presId="urn:microsoft.com/office/officeart/2005/8/layout/hierarchy1"/>
    <dgm:cxn modelId="{02C6B01B-FF1D-4963-A952-62B3BBD07294}" type="presParOf" srcId="{19C35E04-EF23-481A-A992-993911031E74}" destId="{E7D93575-16B6-4EC8-A609-B41BCBCBA0E4}" srcOrd="0" destOrd="0" presId="urn:microsoft.com/office/officeart/2005/8/layout/hierarchy1"/>
    <dgm:cxn modelId="{7436D7A7-0038-4A8B-8ABE-751CB3EC35A4}" type="presParOf" srcId="{E7D93575-16B6-4EC8-A609-B41BCBCBA0E4}" destId="{35F07EE0-B024-4CBD-85D4-1CC4E1E4E3A0}" srcOrd="0" destOrd="0" presId="urn:microsoft.com/office/officeart/2005/8/layout/hierarchy1"/>
    <dgm:cxn modelId="{82E94A0D-DC10-48A3-A3D6-396986EC6ADF}" type="presParOf" srcId="{35F07EE0-B024-4CBD-85D4-1CC4E1E4E3A0}" destId="{2FE9149C-425F-49E0-8A3B-A75D42EE96E3}" srcOrd="0" destOrd="0" presId="urn:microsoft.com/office/officeart/2005/8/layout/hierarchy1"/>
    <dgm:cxn modelId="{F0893F36-6364-40BB-BAE8-845C94BDD1D4}" type="presParOf" srcId="{35F07EE0-B024-4CBD-85D4-1CC4E1E4E3A0}" destId="{78349AD6-C501-4650-AA99-2AF0A16EA22C}" srcOrd="1" destOrd="0" presId="urn:microsoft.com/office/officeart/2005/8/layout/hierarchy1"/>
    <dgm:cxn modelId="{4D359ABE-A591-4566-9048-1BE73A2DEAA1}" type="presParOf" srcId="{E7D93575-16B6-4EC8-A609-B41BCBCBA0E4}" destId="{A00535FE-EB3C-4D9E-9725-96650430CB02}" srcOrd="1" destOrd="0" presId="urn:microsoft.com/office/officeart/2005/8/layout/hierarchy1"/>
    <dgm:cxn modelId="{F10CFC34-AFD4-49B3-A771-0422DFE3C44E}" type="presParOf" srcId="{19C35E04-EF23-481A-A992-993911031E74}" destId="{12D3D3EF-87B9-4A82-A4E8-4157C4784FC3}" srcOrd="1" destOrd="0" presId="urn:microsoft.com/office/officeart/2005/8/layout/hierarchy1"/>
    <dgm:cxn modelId="{A930C5F8-549A-494C-B865-4377BC036DA8}" type="presParOf" srcId="{12D3D3EF-87B9-4A82-A4E8-4157C4784FC3}" destId="{7F9DFE61-C1AA-454A-8A70-D0629930B0FB}" srcOrd="0" destOrd="0" presId="urn:microsoft.com/office/officeart/2005/8/layout/hierarchy1"/>
    <dgm:cxn modelId="{C9402C85-8447-4ECB-8115-784C3FEF1509}" type="presParOf" srcId="{7F9DFE61-C1AA-454A-8A70-D0629930B0FB}" destId="{9DBDB773-DA88-4BA2-9B52-6606913864A0}" srcOrd="0" destOrd="0" presId="urn:microsoft.com/office/officeart/2005/8/layout/hierarchy1"/>
    <dgm:cxn modelId="{2777B080-747B-44AA-9438-AC4CA0BE955D}" type="presParOf" srcId="{7F9DFE61-C1AA-454A-8A70-D0629930B0FB}" destId="{75500DCD-06E9-411C-997B-389486E64280}" srcOrd="1" destOrd="0" presId="urn:microsoft.com/office/officeart/2005/8/layout/hierarchy1"/>
    <dgm:cxn modelId="{5F4390F2-2DD6-4E08-890E-4FEC0D7F8F7D}" type="presParOf" srcId="{12D3D3EF-87B9-4A82-A4E8-4157C4784FC3}" destId="{FD107D0E-7252-487C-9F9D-8CC2C52EE052}" srcOrd="1" destOrd="0" presId="urn:microsoft.com/office/officeart/2005/8/layout/hierarchy1"/>
    <dgm:cxn modelId="{173B91B3-7F25-4453-980E-3BF6270495A8}" type="presParOf" srcId="{19C35E04-EF23-481A-A992-993911031E74}" destId="{A6D07570-F237-42B9-82BF-372C5EDC80B4}" srcOrd="2" destOrd="0" presId="urn:microsoft.com/office/officeart/2005/8/layout/hierarchy1"/>
    <dgm:cxn modelId="{04CDE646-6D23-433A-82C6-638A0B477741}" type="presParOf" srcId="{A6D07570-F237-42B9-82BF-372C5EDC80B4}" destId="{CF7D9380-C175-4A9F-8D50-E202C3077C77}" srcOrd="0" destOrd="0" presId="urn:microsoft.com/office/officeart/2005/8/layout/hierarchy1"/>
    <dgm:cxn modelId="{6E7C3C1E-EA50-4A58-A599-5D47B91F99A3}" type="presParOf" srcId="{CF7D9380-C175-4A9F-8D50-E202C3077C77}" destId="{7F3803E3-9A16-4E32-A5CD-171E728D78D6}" srcOrd="0" destOrd="0" presId="urn:microsoft.com/office/officeart/2005/8/layout/hierarchy1"/>
    <dgm:cxn modelId="{B0357C73-18AE-48B8-8F01-030B7AB021BF}" type="presParOf" srcId="{CF7D9380-C175-4A9F-8D50-E202C3077C77}" destId="{F5EC074D-0F70-42E0-BA34-228B10DA7FAB}" srcOrd="1" destOrd="0" presId="urn:microsoft.com/office/officeart/2005/8/layout/hierarchy1"/>
    <dgm:cxn modelId="{49131673-9BF7-4474-BE6E-BD3A3006059E}" type="presParOf" srcId="{A6D07570-F237-42B9-82BF-372C5EDC80B4}" destId="{5D24654F-9C83-499B-831C-8F73F97C3BA6}" srcOrd="1" destOrd="0" presId="urn:microsoft.com/office/officeart/2005/8/layout/hierarchy1"/>
    <dgm:cxn modelId="{FEDE8658-FC5C-406D-85D4-ADAE316576D2}" type="presParOf" srcId="{19C35E04-EF23-481A-A992-993911031E74}" destId="{F123F8BA-C301-4FE0-B2D2-B7F4DAFB25C1}" srcOrd="3" destOrd="0" presId="urn:microsoft.com/office/officeart/2005/8/layout/hierarchy1"/>
    <dgm:cxn modelId="{1EF4C44E-2AC1-4928-8BCB-489F34041495}" type="presParOf" srcId="{F123F8BA-C301-4FE0-B2D2-B7F4DAFB25C1}" destId="{F9CD9683-032D-4E12-879F-17F19285E5DC}" srcOrd="0" destOrd="0" presId="urn:microsoft.com/office/officeart/2005/8/layout/hierarchy1"/>
    <dgm:cxn modelId="{5CD7CA51-0B6D-4FE0-BAEC-F3C217E82632}" type="presParOf" srcId="{F9CD9683-032D-4E12-879F-17F19285E5DC}" destId="{2D819F5B-A9FB-49B4-94C8-5BE946C7B629}" srcOrd="0" destOrd="0" presId="urn:microsoft.com/office/officeart/2005/8/layout/hierarchy1"/>
    <dgm:cxn modelId="{FAF64E5F-D278-4B5F-A288-9C88F7445876}" type="presParOf" srcId="{F9CD9683-032D-4E12-879F-17F19285E5DC}" destId="{B6A1F712-D939-4E3B-B831-B5A146F48E8B}" srcOrd="1" destOrd="0" presId="urn:microsoft.com/office/officeart/2005/8/layout/hierarchy1"/>
    <dgm:cxn modelId="{00864A54-B18D-4AF3-BA24-5E3415108F19}" type="presParOf" srcId="{F123F8BA-C301-4FE0-B2D2-B7F4DAFB25C1}" destId="{57BE1568-17D1-4464-8E1B-23CA854528C3}" srcOrd="1" destOrd="0" presId="urn:microsoft.com/office/officeart/2005/8/layout/hierarchy1"/>
    <dgm:cxn modelId="{EBB33C46-0160-4F2C-B062-ADE5A8807ACD}" type="presParOf" srcId="{57BE1568-17D1-4464-8E1B-23CA854528C3}" destId="{CC331D96-308A-4345-9C0A-7E418DFA899E}" srcOrd="0" destOrd="0" presId="urn:microsoft.com/office/officeart/2005/8/layout/hierarchy1"/>
    <dgm:cxn modelId="{D73E2432-DC35-400E-ADEE-7E42FAE89719}" type="presParOf" srcId="{57BE1568-17D1-4464-8E1B-23CA854528C3}" destId="{79896C0C-F7DE-4435-9260-A95C88E50EED}" srcOrd="1" destOrd="0" presId="urn:microsoft.com/office/officeart/2005/8/layout/hierarchy1"/>
    <dgm:cxn modelId="{CE5034D5-C1DA-4FEA-830C-B02A7E2F789C}" type="presParOf" srcId="{79896C0C-F7DE-4435-9260-A95C88E50EED}" destId="{DE8DB4DD-B976-47C6-8154-F2D21F8E29E9}" srcOrd="0" destOrd="0" presId="urn:microsoft.com/office/officeart/2005/8/layout/hierarchy1"/>
    <dgm:cxn modelId="{145D69F9-DF02-45F4-9757-ED0C4EF1D612}" type="presParOf" srcId="{DE8DB4DD-B976-47C6-8154-F2D21F8E29E9}" destId="{BD218277-958D-4D24-963B-F41FAC28E0DD}" srcOrd="0" destOrd="0" presId="urn:microsoft.com/office/officeart/2005/8/layout/hierarchy1"/>
    <dgm:cxn modelId="{0517EBA7-4110-4FEE-9D55-4C9E5287A7B9}" type="presParOf" srcId="{DE8DB4DD-B976-47C6-8154-F2D21F8E29E9}" destId="{C63F0ECF-ECBA-44DF-B5FC-39EA06B08CE9}" srcOrd="1" destOrd="0" presId="urn:microsoft.com/office/officeart/2005/8/layout/hierarchy1"/>
    <dgm:cxn modelId="{2BA00CC9-0150-4CF3-A2A2-3C0107D95D9B}" type="presParOf" srcId="{79896C0C-F7DE-4435-9260-A95C88E50EED}" destId="{9F0E252F-BF86-40A3-9173-E23877A44431}" srcOrd="1" destOrd="0" presId="urn:microsoft.com/office/officeart/2005/8/layout/hierarchy1"/>
    <dgm:cxn modelId="{E31C3E45-DBD3-4591-9A96-7C4AC5BA3A2B}" type="presParOf" srcId="{57BE1568-17D1-4464-8E1B-23CA854528C3}" destId="{BEACDE83-1BE6-4A48-8B7D-AC67E0C7423C}" srcOrd="2" destOrd="0" presId="urn:microsoft.com/office/officeart/2005/8/layout/hierarchy1"/>
    <dgm:cxn modelId="{95950F3B-6EB5-481C-9FBA-0F1DB6941269}" type="presParOf" srcId="{57BE1568-17D1-4464-8E1B-23CA854528C3}" destId="{1C15D247-CC71-4EA3-A3D4-7B1146DF5575}" srcOrd="3" destOrd="0" presId="urn:microsoft.com/office/officeart/2005/8/layout/hierarchy1"/>
    <dgm:cxn modelId="{E9318D6D-5190-47C3-AA48-5CF49F857DDC}" type="presParOf" srcId="{1C15D247-CC71-4EA3-A3D4-7B1146DF5575}" destId="{9ED9ED92-5E7B-4B1F-B133-EDECFAB830D9}" srcOrd="0" destOrd="0" presId="urn:microsoft.com/office/officeart/2005/8/layout/hierarchy1"/>
    <dgm:cxn modelId="{E803A1D9-EF88-4F32-AAE0-A43CE7DF5585}" type="presParOf" srcId="{9ED9ED92-5E7B-4B1F-B133-EDECFAB830D9}" destId="{483298B7-730B-4465-8485-4B3DB3BBB8FC}" srcOrd="0" destOrd="0" presId="urn:microsoft.com/office/officeart/2005/8/layout/hierarchy1"/>
    <dgm:cxn modelId="{ACECDDF8-9C2C-4089-9F0D-682B3259568D}" type="presParOf" srcId="{9ED9ED92-5E7B-4B1F-B133-EDECFAB830D9}" destId="{663D975C-E59D-4DEC-88B7-E20092544DE2}" srcOrd="1" destOrd="0" presId="urn:microsoft.com/office/officeart/2005/8/layout/hierarchy1"/>
    <dgm:cxn modelId="{79D89242-1F0B-4FE2-895F-7F44E4E9807B}" type="presParOf" srcId="{1C15D247-CC71-4EA3-A3D4-7B1146DF5575}" destId="{36CD3357-8A05-40CE-BD52-062415D5A1A8}" srcOrd="1" destOrd="0" presId="urn:microsoft.com/office/officeart/2005/8/layout/hierarchy1"/>
    <dgm:cxn modelId="{147EEF02-2974-4F0E-B92D-990B519A96FB}" type="presParOf" srcId="{57BE1568-17D1-4464-8E1B-23CA854528C3}" destId="{EE61115A-A02E-4051-B053-F399767CD27A}" srcOrd="4" destOrd="0" presId="urn:microsoft.com/office/officeart/2005/8/layout/hierarchy1"/>
    <dgm:cxn modelId="{1128135A-C357-4A79-9295-C5E229AB4D4F}" type="presParOf" srcId="{57BE1568-17D1-4464-8E1B-23CA854528C3}" destId="{E9DA6270-4403-4A1B-B26D-1D964546A0D7}" srcOrd="5" destOrd="0" presId="urn:microsoft.com/office/officeart/2005/8/layout/hierarchy1"/>
    <dgm:cxn modelId="{7CED518D-13B3-4B51-816C-4D07407B1147}" type="presParOf" srcId="{E9DA6270-4403-4A1B-B26D-1D964546A0D7}" destId="{E93AB79D-7E79-419A-B27B-E0C14860BD75}" srcOrd="0" destOrd="0" presId="urn:microsoft.com/office/officeart/2005/8/layout/hierarchy1"/>
    <dgm:cxn modelId="{635AFE6E-A04E-4895-B1F2-F1F81C4F8AE5}" type="presParOf" srcId="{E93AB79D-7E79-419A-B27B-E0C14860BD75}" destId="{90696C8E-B657-46D8-B551-17CE6D2EBFCB}" srcOrd="0" destOrd="0" presId="urn:microsoft.com/office/officeart/2005/8/layout/hierarchy1"/>
    <dgm:cxn modelId="{F8089EF7-A9FD-42B8-98CA-4095093580BE}" type="presParOf" srcId="{E93AB79D-7E79-419A-B27B-E0C14860BD75}" destId="{16FB12D5-071A-4FBF-9735-292619E5A1EC}" srcOrd="1" destOrd="0" presId="urn:microsoft.com/office/officeart/2005/8/layout/hierarchy1"/>
    <dgm:cxn modelId="{C31FA9CB-F2E8-4224-8084-89E201984C3F}" type="presParOf" srcId="{E9DA6270-4403-4A1B-B26D-1D964546A0D7}" destId="{5DD0BB1D-8A92-47B1-B22C-C901EB0BA7B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61115A-A02E-4051-B053-F399767CD27A}">
      <dsp:nvSpPr>
        <dsp:cNvPr id="0" name=""/>
        <dsp:cNvSpPr/>
      </dsp:nvSpPr>
      <dsp:spPr>
        <a:xfrm>
          <a:off x="5909278" y="834796"/>
          <a:ext cx="21986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98650" y="45720"/>
              </a:lnTo>
              <a:lnTo>
                <a:pt x="2198650" y="74247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CDE83-1BE6-4A48-8B7D-AC67E0C7423C}">
      <dsp:nvSpPr>
        <dsp:cNvPr id="0" name=""/>
        <dsp:cNvSpPr/>
      </dsp:nvSpPr>
      <dsp:spPr>
        <a:xfrm>
          <a:off x="4402355" y="880516"/>
          <a:ext cx="1506923" cy="695335"/>
        </a:xfrm>
        <a:custGeom>
          <a:avLst/>
          <a:gdLst/>
          <a:ahLst/>
          <a:cxnLst/>
          <a:rect l="0" t="0" r="0" b="0"/>
          <a:pathLst>
            <a:path>
              <a:moveTo>
                <a:pt x="1506923" y="0"/>
              </a:moveTo>
              <a:lnTo>
                <a:pt x="1506923" y="656993"/>
              </a:lnTo>
              <a:lnTo>
                <a:pt x="0" y="656993"/>
              </a:lnTo>
              <a:lnTo>
                <a:pt x="0" y="69533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331D96-308A-4345-9C0A-7E418DFA899E}">
      <dsp:nvSpPr>
        <dsp:cNvPr id="0" name=""/>
        <dsp:cNvSpPr/>
      </dsp:nvSpPr>
      <dsp:spPr>
        <a:xfrm>
          <a:off x="5909278" y="880516"/>
          <a:ext cx="547885" cy="18111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2770"/>
              </a:lnTo>
              <a:lnTo>
                <a:pt x="547885" y="1772770"/>
              </a:lnTo>
              <a:lnTo>
                <a:pt x="547885" y="1811112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9149C-425F-49E0-8A3B-A75D42EE96E3}">
      <dsp:nvSpPr>
        <dsp:cNvPr id="0" name=""/>
        <dsp:cNvSpPr/>
      </dsp:nvSpPr>
      <dsp:spPr>
        <a:xfrm>
          <a:off x="18614" y="110391"/>
          <a:ext cx="1443904" cy="165974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349AD6-C501-4650-AA99-2AF0A16EA22C}">
      <dsp:nvSpPr>
        <dsp:cNvPr id="0" name=""/>
        <dsp:cNvSpPr/>
      </dsp:nvSpPr>
      <dsp:spPr>
        <a:xfrm>
          <a:off x="64602" y="154080"/>
          <a:ext cx="1443904" cy="1659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Жінка як сексуальний об'єкт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err="1" smtClean="0"/>
            <a:t>Dollybird</a:t>
          </a:r>
          <a:r>
            <a:rPr lang="en-US" sz="1200" kern="1200" dirty="0" smtClean="0"/>
            <a:t> </a:t>
          </a:r>
          <a:r>
            <a:rPr lang="uk-UA" sz="1200" kern="1200" dirty="0" smtClean="0"/>
            <a:t>– лялечка, гарна дівчина.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i="1" kern="1200" dirty="0" smtClean="0"/>
            <a:t>Fair as a lily</a:t>
          </a:r>
          <a:r>
            <a:rPr lang="uk-UA" sz="1200" i="1" kern="1200" dirty="0" smtClean="0"/>
            <a:t> (</a:t>
          </a:r>
          <a:r>
            <a:rPr lang="en-US" sz="1200" i="1" kern="1200" dirty="0" smtClean="0"/>
            <a:t>rose</a:t>
          </a:r>
          <a:r>
            <a:rPr lang="uk-UA" sz="1200" i="1" kern="1200" dirty="0" smtClean="0"/>
            <a:t>)</a:t>
          </a:r>
          <a:r>
            <a:rPr lang="uk-UA" sz="1200" kern="1200" dirty="0" smtClean="0"/>
            <a:t>– гарна як лілія (троянда).</a:t>
          </a:r>
        </a:p>
      </dsp:txBody>
      <dsp:txXfrm>
        <a:off x="106893" y="196371"/>
        <a:ext cx="1359322" cy="1575160"/>
      </dsp:txXfrm>
    </dsp:sp>
    <dsp:sp modelId="{9DBDB773-DA88-4BA2-9B52-6606913864A0}">
      <dsp:nvSpPr>
        <dsp:cNvPr id="0" name=""/>
        <dsp:cNvSpPr/>
      </dsp:nvSpPr>
      <dsp:spPr>
        <a:xfrm>
          <a:off x="276155" y="2620908"/>
          <a:ext cx="1542000" cy="22100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00DCD-06E9-411C-997B-389486E64280}">
      <dsp:nvSpPr>
        <dsp:cNvPr id="0" name=""/>
        <dsp:cNvSpPr/>
      </dsp:nvSpPr>
      <dsp:spPr>
        <a:xfrm>
          <a:off x="322143" y="2664596"/>
          <a:ext cx="1542000" cy="22100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Материнство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smtClean="0"/>
            <a:t>A </a:t>
          </a:r>
          <a:r>
            <a:rPr lang="uk-UA" sz="1400" i="1" kern="1200" dirty="0" err="1" smtClean="0"/>
            <a:t>mother's</a:t>
          </a:r>
          <a:r>
            <a:rPr lang="uk-UA" sz="1400" i="1" kern="1200" dirty="0" smtClean="0"/>
            <a:t> </a:t>
          </a:r>
          <a:r>
            <a:rPr lang="uk-UA" sz="1400" i="1" kern="1200" dirty="0" err="1" smtClean="0"/>
            <a:t>love</a:t>
          </a:r>
          <a:r>
            <a:rPr lang="uk-UA" sz="1400" i="1" kern="1200" dirty="0" smtClean="0"/>
            <a:t> </a:t>
          </a:r>
          <a:r>
            <a:rPr lang="uk-UA" sz="1400" i="1" kern="1200" dirty="0" err="1" smtClean="0"/>
            <a:t>never</a:t>
          </a:r>
          <a:r>
            <a:rPr lang="uk-UA" sz="1400" i="1" kern="1200" dirty="0" smtClean="0"/>
            <a:t> </a:t>
          </a:r>
          <a:r>
            <a:rPr lang="uk-UA" sz="1400" i="1" kern="1200" dirty="0" err="1" smtClean="0"/>
            <a:t>ages</a:t>
          </a:r>
          <a:r>
            <a:rPr lang="uk-UA" sz="1400" i="1" kern="1200" dirty="0" smtClean="0"/>
            <a:t> </a:t>
          </a:r>
          <a:r>
            <a:rPr lang="uk-UA" sz="1400" kern="1200" dirty="0" smtClean="0"/>
            <a:t>– Материнська ласка кінця-краю не знає.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i="1" kern="1200" dirty="0" err="1" smtClean="0"/>
            <a:t>Like</a:t>
          </a:r>
          <a:r>
            <a:rPr lang="uk-UA" sz="1400" i="1" kern="1200" dirty="0" smtClean="0"/>
            <a:t> </a:t>
          </a:r>
          <a:r>
            <a:rPr lang="uk-UA" sz="1400" i="1" kern="1200" dirty="0" err="1" smtClean="0"/>
            <a:t>mother</a:t>
          </a:r>
          <a:r>
            <a:rPr lang="uk-UA" sz="1400" i="1" kern="1200" dirty="0" smtClean="0"/>
            <a:t>, </a:t>
          </a:r>
          <a:r>
            <a:rPr lang="uk-UA" sz="1400" i="1" kern="1200" dirty="0" err="1" smtClean="0"/>
            <a:t>like</a:t>
          </a:r>
          <a:r>
            <a:rPr lang="uk-UA" sz="1400" i="1" kern="1200" dirty="0" smtClean="0"/>
            <a:t> </a:t>
          </a:r>
          <a:r>
            <a:rPr lang="uk-UA" sz="1400" i="1" kern="1200" dirty="0" err="1" smtClean="0"/>
            <a:t>daughter</a:t>
          </a:r>
          <a:r>
            <a:rPr lang="uk-UA" sz="1400" i="1" kern="1200" dirty="0" smtClean="0"/>
            <a:t> – </a:t>
          </a:r>
          <a:r>
            <a:rPr lang="uk-UA" sz="1400" kern="1200" dirty="0" smtClean="0"/>
            <a:t>Яка мати, така й дочка. </a:t>
          </a:r>
          <a:endParaRPr lang="ru-RU" sz="800" kern="1200" dirty="0"/>
        </a:p>
      </dsp:txBody>
      <dsp:txXfrm>
        <a:off x="367307" y="2709760"/>
        <a:ext cx="1451672" cy="2119750"/>
      </dsp:txXfrm>
    </dsp:sp>
    <dsp:sp modelId="{7F3803E3-9A16-4E32-A5CD-171E728D78D6}">
      <dsp:nvSpPr>
        <dsp:cNvPr id="0" name=""/>
        <dsp:cNvSpPr/>
      </dsp:nvSpPr>
      <dsp:spPr>
        <a:xfrm>
          <a:off x="1735606" y="31011"/>
          <a:ext cx="1431127" cy="19362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EC074D-0F70-42E0-BA34-228B10DA7FAB}">
      <dsp:nvSpPr>
        <dsp:cNvPr id="0" name=""/>
        <dsp:cNvSpPr/>
      </dsp:nvSpPr>
      <dsp:spPr>
        <a:xfrm>
          <a:off x="1781594" y="74700"/>
          <a:ext cx="1431127" cy="193622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Молода дівчина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err="1" smtClean="0"/>
            <a:t>Maidens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must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be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mild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and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meek</a:t>
          </a:r>
          <a:r>
            <a:rPr lang="uk-UA" sz="1200" i="1" kern="1200" dirty="0" smtClean="0"/>
            <a:t>, </a:t>
          </a:r>
          <a:r>
            <a:rPr lang="uk-UA" sz="1200" i="1" kern="1200" dirty="0" err="1" smtClean="0"/>
            <a:t>swift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to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hear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and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slow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to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speak</a:t>
          </a:r>
          <a:r>
            <a:rPr lang="uk-UA" sz="1200" kern="1200" dirty="0" smtClean="0"/>
            <a:t> - Терпіння – дівоче намисто. Дівоче терпіння – перлове намисто.</a:t>
          </a:r>
          <a:endParaRPr lang="uk-UA" sz="12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800" kern="1200" dirty="0" smtClean="0"/>
            <a:t>						</a:t>
          </a:r>
          <a:endParaRPr lang="ru-RU" sz="800" kern="1200" dirty="0"/>
        </a:p>
      </dsp:txBody>
      <dsp:txXfrm>
        <a:off x="1823510" y="116616"/>
        <a:ext cx="1347295" cy="1852392"/>
      </dsp:txXfrm>
    </dsp:sp>
    <dsp:sp modelId="{2D819F5B-A9FB-49B4-94C8-5BE946C7B629}">
      <dsp:nvSpPr>
        <dsp:cNvPr id="0" name=""/>
        <dsp:cNvSpPr/>
      </dsp:nvSpPr>
      <dsp:spPr>
        <a:xfrm>
          <a:off x="5021064" y="280578"/>
          <a:ext cx="1776428" cy="5999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A1F712-D939-4E3B-B831-B5A146F48E8B}">
      <dsp:nvSpPr>
        <dsp:cNvPr id="0" name=""/>
        <dsp:cNvSpPr/>
      </dsp:nvSpPr>
      <dsp:spPr>
        <a:xfrm>
          <a:off x="5067052" y="324267"/>
          <a:ext cx="1776428" cy="59993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Зовнішність і поведінка жінки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084624" y="341839"/>
        <a:ext cx="1741284" cy="564794"/>
      </dsp:txXfrm>
    </dsp:sp>
    <dsp:sp modelId="{BD218277-958D-4D24-963B-F41FAC28E0DD}">
      <dsp:nvSpPr>
        <dsp:cNvPr id="0" name=""/>
        <dsp:cNvSpPr/>
      </dsp:nvSpPr>
      <dsp:spPr>
        <a:xfrm>
          <a:off x="5817863" y="2691629"/>
          <a:ext cx="1278600" cy="20869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3F0ECF-ECBA-44DF-B5FC-39EA06B08CE9}">
      <dsp:nvSpPr>
        <dsp:cNvPr id="0" name=""/>
        <dsp:cNvSpPr/>
      </dsp:nvSpPr>
      <dsp:spPr>
        <a:xfrm>
          <a:off x="5863851" y="2735318"/>
          <a:ext cx="1278600" cy="20869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Поведінку жінки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smtClean="0"/>
            <a:t>Т</a:t>
          </a:r>
          <a:r>
            <a:rPr lang="en-US" sz="1200" i="1" kern="1200" dirty="0" smtClean="0"/>
            <a:t>o be in petticoat</a:t>
          </a:r>
          <a:r>
            <a:rPr lang="en-US" sz="1200" kern="1200" dirty="0" smtClean="0"/>
            <a:t> </a:t>
          </a:r>
          <a:r>
            <a:rPr lang="uk-UA" sz="1200" kern="1200" dirty="0" smtClean="0"/>
            <a:t> - Бути жінкою; поводитись, як личить жінці. 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kern="1200" dirty="0" smtClean="0"/>
            <a:t>Т</a:t>
          </a:r>
          <a:r>
            <a:rPr lang="en-US" sz="1200" i="1" kern="1200" dirty="0" smtClean="0"/>
            <a:t>he eternal feminine</a:t>
          </a:r>
          <a:r>
            <a:rPr lang="en-US" sz="1200" kern="1200" dirty="0" smtClean="0"/>
            <a:t> </a:t>
          </a:r>
          <a:r>
            <a:rPr lang="uk-UA" sz="1200" kern="1200" dirty="0" smtClean="0"/>
            <a:t> - Вічна жіночність.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 dirty="0"/>
        </a:p>
      </dsp:txBody>
      <dsp:txXfrm>
        <a:off x="5901300" y="2772767"/>
        <a:ext cx="1203702" cy="2012038"/>
      </dsp:txXfrm>
    </dsp:sp>
    <dsp:sp modelId="{483298B7-730B-4465-8485-4B3DB3BBB8FC}">
      <dsp:nvSpPr>
        <dsp:cNvPr id="0" name=""/>
        <dsp:cNvSpPr/>
      </dsp:nvSpPr>
      <dsp:spPr>
        <a:xfrm>
          <a:off x="3677775" y="1575852"/>
          <a:ext cx="1449160" cy="15560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3D975C-E59D-4DEC-88B7-E20092544DE2}">
      <dsp:nvSpPr>
        <dsp:cNvPr id="0" name=""/>
        <dsp:cNvSpPr/>
      </dsp:nvSpPr>
      <dsp:spPr>
        <a:xfrm>
          <a:off x="3723763" y="1619541"/>
          <a:ext cx="1449160" cy="15560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Ставлення жінки до своєї зовнішності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err="1" smtClean="0"/>
            <a:t>Every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woman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would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rather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be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beautiful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than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good</a:t>
          </a:r>
          <a:r>
            <a:rPr lang="uk-UA" sz="1200" kern="1200" dirty="0" smtClean="0"/>
            <a:t> </a:t>
          </a:r>
          <a:r>
            <a:rPr lang="en-US" sz="1200" kern="1200" dirty="0" smtClean="0"/>
            <a:t> </a:t>
          </a:r>
          <a:r>
            <a:rPr lang="uk-UA" sz="1200" kern="1200" dirty="0" smtClean="0"/>
            <a:t>- Кожна жінка краще буде красивою, ніж доброю.</a:t>
          </a:r>
          <a:endParaRPr lang="ru-RU" sz="1200" kern="1200" dirty="0"/>
        </a:p>
      </dsp:txBody>
      <dsp:txXfrm>
        <a:off x="3766207" y="1661985"/>
        <a:ext cx="1364272" cy="1471171"/>
      </dsp:txXfrm>
    </dsp:sp>
    <dsp:sp modelId="{90696C8E-B657-46D8-B551-17CE6D2EBFCB}">
      <dsp:nvSpPr>
        <dsp:cNvPr id="0" name=""/>
        <dsp:cNvSpPr/>
      </dsp:nvSpPr>
      <dsp:spPr>
        <a:xfrm>
          <a:off x="7365263" y="909044"/>
          <a:ext cx="1485330" cy="140473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B12D5-071A-4FBF-9735-292619E5A1EC}">
      <dsp:nvSpPr>
        <dsp:cNvPr id="0" name=""/>
        <dsp:cNvSpPr/>
      </dsp:nvSpPr>
      <dsp:spPr>
        <a:xfrm>
          <a:off x="7411251" y="952733"/>
          <a:ext cx="1485330" cy="140473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b="1" kern="1200" dirty="0" smtClean="0"/>
            <a:t>Жіночу слабкість, брак фізичної сили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200" i="1" kern="1200" dirty="0" err="1" smtClean="0"/>
            <a:t>Glasses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and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lasses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are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brittle</a:t>
          </a:r>
          <a:r>
            <a:rPr lang="uk-UA" sz="1200" i="1" kern="1200" dirty="0" smtClean="0"/>
            <a:t> </a:t>
          </a:r>
          <a:r>
            <a:rPr lang="uk-UA" sz="1200" i="1" kern="1200" dirty="0" err="1" smtClean="0"/>
            <a:t>ware</a:t>
          </a:r>
          <a:r>
            <a:rPr lang="uk-UA" sz="1200" i="1" kern="1200" dirty="0" smtClean="0"/>
            <a:t> - </a:t>
          </a:r>
          <a:r>
            <a:rPr lang="uk-UA" sz="1200" kern="1200" dirty="0" err="1" smtClean="0"/>
            <a:t>досл</a:t>
          </a:r>
          <a:r>
            <a:rPr lang="uk-UA" sz="1200" kern="1200" dirty="0" smtClean="0"/>
            <a:t>. Окуляри й дівчата – крихкі вироби.</a:t>
          </a:r>
          <a:endParaRPr lang="ru-RU" sz="1200" kern="1200" dirty="0"/>
        </a:p>
      </dsp:txBody>
      <dsp:txXfrm>
        <a:off x="7452394" y="993876"/>
        <a:ext cx="1403044" cy="13224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836712"/>
            <a:ext cx="6336704" cy="2736304"/>
          </a:xfrm>
        </p:spPr>
        <p:txBody>
          <a:bodyPr/>
          <a:lstStyle/>
          <a:p>
            <a:r>
              <a:rPr lang="ru-RU" sz="1200" b="1" dirty="0" err="1"/>
              <a:t>Міністерство</a:t>
            </a:r>
            <a:r>
              <a:rPr lang="ru-RU" sz="1200" b="1" dirty="0"/>
              <a:t> </a:t>
            </a:r>
            <a:r>
              <a:rPr lang="ru-RU" sz="1200" b="1" dirty="0" err="1"/>
              <a:t>освіти</a:t>
            </a:r>
            <a:r>
              <a:rPr lang="ru-RU" sz="1200" b="1" dirty="0"/>
              <a:t> і науки </a:t>
            </a:r>
            <a:r>
              <a:rPr lang="ru-RU" sz="1200" b="1" dirty="0" err="1"/>
              <a:t>України</a:t>
            </a:r>
            <a:r>
              <a:rPr lang="ru-RU" sz="1200" b="1" i="1" dirty="0"/>
              <a:t/>
            </a:r>
            <a:br>
              <a:rPr lang="ru-RU" sz="1200" b="1" i="1" dirty="0"/>
            </a:br>
            <a:r>
              <a:rPr lang="uk-UA" sz="1200" b="1" dirty="0"/>
              <a:t>Сумський державний університет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uk-UA" sz="1200" b="1" dirty="0" smtClean="0"/>
              <a:t>факультет </a:t>
            </a:r>
            <a:r>
              <a:rPr lang="uk-UA" sz="1200" b="1" dirty="0"/>
              <a:t>іноземної філології та соціальних комунікацій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uk-UA" sz="1200" b="1" dirty="0"/>
              <a:t>          </a:t>
            </a:r>
            <a:r>
              <a:rPr lang="uk-UA" sz="1200" b="1" dirty="0" smtClean="0"/>
              <a:t>к</a:t>
            </a:r>
            <a:r>
              <a:rPr lang="ru-RU" sz="1200" b="1" dirty="0" err="1"/>
              <a:t>афедра</a:t>
            </a:r>
            <a:r>
              <a:rPr lang="ru-RU" sz="1200" b="1" dirty="0"/>
              <a:t> </a:t>
            </a:r>
            <a:r>
              <a:rPr lang="uk-UA" sz="1200" b="1" dirty="0"/>
              <a:t>германської філології</a:t>
            </a:r>
            <a:r>
              <a:rPr lang="ru-RU" sz="1200" b="1" i="1" dirty="0"/>
              <a:t/>
            </a:r>
            <a:br>
              <a:rPr lang="ru-RU" sz="1200" b="1" i="1" dirty="0"/>
            </a:br>
            <a:r>
              <a:rPr lang="uk-UA" sz="1200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uk-UA" sz="1200" b="1" i="1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uk-UA" sz="1200" b="1" i="1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uk-UA" sz="1200" b="1" dirty="0"/>
              <a:t> </a:t>
            </a: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2200" b="1" i="1" dirty="0"/>
              <a:t>ЛІНГВОКОМУНІКАТИВНИЙ АСПЕКТ ГЕНДЕРНИХ КОНСТРУКТІВ (НА ПРИКЛАДІ АНГЛОМОВНИХ ФРАЗЕОЛОГІЗМІВ)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7304856" cy="2757482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dirty="0" smtClean="0">
                <a:effectLst/>
              </a:rPr>
              <a:t>			</a:t>
            </a:r>
            <a:r>
              <a:rPr lang="ru-RU" dirty="0">
                <a:effectLst/>
              </a:rPr>
              <a:t> </a:t>
            </a:r>
            <a:r>
              <a:rPr lang="ru-RU" dirty="0" smtClean="0">
                <a:effectLst/>
              </a:rPr>
              <a:t>                                 </a:t>
            </a:r>
            <a:r>
              <a:rPr lang="ru-RU" dirty="0" err="1" smtClean="0">
                <a:effectLst/>
              </a:rPr>
              <a:t>Викона</a:t>
            </a:r>
            <a:r>
              <a:rPr lang="uk-UA" dirty="0" err="1">
                <a:effectLst/>
              </a:rPr>
              <a:t>ла</a:t>
            </a:r>
            <a:r>
              <a:rPr lang="ru-RU" dirty="0">
                <a:effectLst/>
              </a:rPr>
              <a:t> </a:t>
            </a:r>
          </a:p>
          <a:p>
            <a:pPr algn="l"/>
            <a:r>
              <a:rPr lang="uk-UA" dirty="0">
                <a:effectLst/>
              </a:rPr>
              <a:t>             </a:t>
            </a:r>
            <a:r>
              <a:rPr lang="uk-UA" dirty="0" smtClean="0">
                <a:effectLst/>
              </a:rPr>
              <a:t>                                                                               </a:t>
            </a:r>
            <a:r>
              <a:rPr lang="ru-RU" dirty="0">
                <a:effectLst/>
              </a:rPr>
              <a:t>студ. гр. ПР-</a:t>
            </a:r>
            <a:r>
              <a:rPr lang="uk-UA" dirty="0">
                <a:effectLst/>
              </a:rPr>
              <a:t>22</a:t>
            </a:r>
            <a:endParaRPr lang="ru-RU" dirty="0">
              <a:effectLst/>
            </a:endParaRPr>
          </a:p>
          <a:p>
            <a:pPr algn="l"/>
            <a:r>
              <a:rPr lang="uk-UA" dirty="0">
                <a:effectLst/>
              </a:rPr>
              <a:t>               </a:t>
            </a:r>
            <a:r>
              <a:rPr lang="uk-UA" dirty="0" smtClean="0">
                <a:effectLst/>
              </a:rPr>
              <a:t>                                                                             Костенко </a:t>
            </a:r>
            <a:r>
              <a:rPr lang="uk-UA" dirty="0">
                <a:effectLst/>
              </a:rPr>
              <a:t>Вікторія Олександрівна</a:t>
            </a:r>
            <a:endParaRPr lang="ru-RU" dirty="0">
              <a:effectLst/>
            </a:endParaRPr>
          </a:p>
          <a:p>
            <a:pPr algn="l"/>
            <a:r>
              <a:rPr lang="ru-RU" i="1" dirty="0">
                <a:effectLst/>
              </a:rPr>
              <a:t> </a:t>
            </a:r>
            <a:endParaRPr lang="ru-RU" dirty="0">
              <a:effectLst/>
            </a:endParaRPr>
          </a:p>
          <a:p>
            <a:pPr algn="l"/>
            <a:r>
              <a:rPr lang="uk-UA" dirty="0">
                <a:effectLst/>
              </a:rPr>
              <a:t>               </a:t>
            </a:r>
            <a:r>
              <a:rPr lang="uk-UA" dirty="0" smtClean="0">
                <a:effectLst/>
              </a:rPr>
              <a:t>                                                                              </a:t>
            </a:r>
            <a:r>
              <a:rPr lang="ru-RU" dirty="0" err="1">
                <a:effectLst/>
              </a:rPr>
              <a:t>Науковий</a:t>
            </a:r>
            <a:r>
              <a:rPr lang="ru-RU" dirty="0">
                <a:effectLst/>
              </a:rPr>
              <a:t> </a:t>
            </a:r>
            <a:r>
              <a:rPr lang="ru-RU" dirty="0" err="1">
                <a:effectLst/>
              </a:rPr>
              <a:t>керівник</a:t>
            </a:r>
            <a:endParaRPr lang="ru-RU" dirty="0">
              <a:effectLst/>
            </a:endParaRPr>
          </a:p>
          <a:p>
            <a:pPr algn="l"/>
            <a:r>
              <a:rPr lang="uk-UA" dirty="0">
                <a:effectLst/>
              </a:rPr>
              <a:t>                </a:t>
            </a:r>
            <a:r>
              <a:rPr lang="uk-UA" dirty="0" smtClean="0">
                <a:effectLst/>
              </a:rPr>
              <a:t>                                                                             к</a:t>
            </a:r>
            <a:r>
              <a:rPr lang="uk-UA" dirty="0">
                <a:effectLst/>
              </a:rPr>
              <a:t>.</a:t>
            </a:r>
            <a:r>
              <a:rPr lang="ru-RU" dirty="0">
                <a:effectLst/>
              </a:rPr>
              <a:t> ф</a:t>
            </a:r>
            <a:r>
              <a:rPr lang="uk-UA" dirty="0" err="1">
                <a:effectLst/>
              </a:rPr>
              <a:t>ілол</a:t>
            </a:r>
            <a:r>
              <a:rPr lang="ru-RU" dirty="0">
                <a:effectLst/>
              </a:rPr>
              <a:t>. н</a:t>
            </a:r>
            <a:r>
              <a:rPr lang="uk-UA" dirty="0" err="1">
                <a:effectLst/>
              </a:rPr>
              <a:t>аук</a:t>
            </a:r>
            <a:r>
              <a:rPr lang="ru-RU" dirty="0">
                <a:effectLst/>
              </a:rPr>
              <a:t>,</a:t>
            </a:r>
            <a:r>
              <a:rPr lang="uk-UA" dirty="0">
                <a:effectLst/>
              </a:rPr>
              <a:t> доц.</a:t>
            </a:r>
            <a:endParaRPr lang="ru-RU" dirty="0">
              <a:effectLst/>
            </a:endParaRPr>
          </a:p>
          <a:p>
            <a:pPr algn="l"/>
            <a:r>
              <a:rPr lang="uk-UA" dirty="0">
                <a:effectLst/>
              </a:rPr>
              <a:t>                </a:t>
            </a:r>
            <a:r>
              <a:rPr lang="uk-UA" dirty="0" smtClean="0">
                <a:effectLst/>
              </a:rPr>
              <a:t>                                                                             </a:t>
            </a:r>
            <a:r>
              <a:rPr lang="uk-UA" dirty="0" err="1" smtClean="0">
                <a:effectLst/>
              </a:rPr>
              <a:t>Кобякова</a:t>
            </a:r>
            <a:r>
              <a:rPr lang="uk-UA" dirty="0" smtClean="0">
                <a:effectLst/>
              </a:rPr>
              <a:t> </a:t>
            </a:r>
            <a:r>
              <a:rPr lang="uk-UA" dirty="0">
                <a:effectLst/>
              </a:rPr>
              <a:t>Ірина Карпівна</a:t>
            </a:r>
            <a:endParaRPr lang="ru-RU" dirty="0">
              <a:effectLst/>
            </a:endParaRPr>
          </a:p>
          <a:p>
            <a:r>
              <a:rPr lang="uk-UA" dirty="0">
                <a:effectLst/>
              </a:rPr>
              <a:t> </a:t>
            </a:r>
            <a:endParaRPr lang="ru-RU" dirty="0">
              <a:effectLst/>
            </a:endParaRPr>
          </a:p>
          <a:p>
            <a:r>
              <a:rPr lang="uk-UA" dirty="0">
                <a:effectLst/>
              </a:rPr>
              <a:t>    </a:t>
            </a:r>
            <a:endParaRPr lang="ru-RU" dirty="0">
              <a:effectLst/>
            </a:endParaRPr>
          </a:p>
          <a:p>
            <a:r>
              <a:rPr lang="uk-UA" dirty="0">
                <a:effectLst/>
              </a:rPr>
              <a:t>Суми, 2015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63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84660"/>
              </p:ext>
            </p:extLst>
          </p:nvPr>
        </p:nvGraphicFramePr>
        <p:xfrm>
          <a:off x="755577" y="1700806"/>
          <a:ext cx="7776863" cy="46805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67201"/>
                <a:gridCol w="2956981"/>
                <a:gridCol w="3252681"/>
              </a:tblGrid>
              <a:tr h="105897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effectLst/>
                        </a:rPr>
                        <a:t>Характеристика чоловіка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Англійський фразеологізм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Український еквівалент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15543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Розум чоловіка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A </a:t>
                      </a:r>
                      <a:r>
                        <a:rPr lang="uk-UA" sz="1600" b="1" dirty="0" err="1">
                          <a:effectLst/>
                        </a:rPr>
                        <a:t>wise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man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changes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his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mind</a:t>
                      </a:r>
                      <a:r>
                        <a:rPr lang="uk-UA" sz="1600" b="1" dirty="0">
                          <a:effectLst/>
                        </a:rPr>
                        <a:t>, a </a:t>
                      </a:r>
                      <a:r>
                        <a:rPr lang="uk-UA" sz="1600" b="1" dirty="0" err="1">
                          <a:effectLst/>
                        </a:rPr>
                        <a:t>fool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never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will</a:t>
                      </a:r>
                      <a:r>
                        <a:rPr lang="uk-UA" sz="1600" b="1" dirty="0">
                          <a:effectLst/>
                        </a:rPr>
                        <a:t>.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Мудрий чоловік змінює свою думку, дурень ніколи.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53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Фізична сила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Built like a tank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>
                          <a:effectLst/>
                        </a:rPr>
                        <a:t>чоловік, як танк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5332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Зовнішність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Broth of a boy</a:t>
                      </a:r>
                      <a:r>
                        <a:rPr lang="uk-UA" sz="1600" b="1" dirty="0">
                          <a:effectLst/>
                        </a:rPr>
                        <a:t>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красунчик, молодчина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15946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Вік чоловіка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</a:rPr>
                        <a:t>Old enough to be someone’s father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уже не може народити (</a:t>
                      </a:r>
                      <a:r>
                        <a:rPr lang="uk-UA" sz="1600" b="1" dirty="0" err="1">
                          <a:effectLst/>
                        </a:rPr>
                        <a:t>досл</a:t>
                      </a:r>
                      <a:r>
                        <a:rPr lang="uk-UA" sz="1600" b="1" dirty="0">
                          <a:effectLst/>
                        </a:rPr>
                        <a:t>. бути батьком)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71942" cy="792088"/>
          </a:xfrm>
        </p:spPr>
        <p:txBody>
          <a:bodyPr/>
          <a:lstStyle/>
          <a:p>
            <a:r>
              <a:rPr lang="uk-UA" sz="2400" b="1" dirty="0"/>
              <a:t>Фразеологізми, які містять у своєму складі гендерний компонент на позначення </a:t>
            </a:r>
            <a:r>
              <a:rPr lang="uk-UA" sz="2400" b="1" dirty="0" smtClean="0"/>
              <a:t>чоловічої </a:t>
            </a:r>
            <a:r>
              <a:rPr lang="uk-UA" sz="2400" b="1" dirty="0"/>
              <a:t>статі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1356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9998995"/>
              </p:ext>
            </p:extLst>
          </p:nvPr>
        </p:nvGraphicFramePr>
        <p:xfrm>
          <a:off x="827584" y="2276872"/>
          <a:ext cx="7776863" cy="41044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67200"/>
                <a:gridCol w="2956982"/>
                <a:gridCol w="3252681"/>
              </a:tblGrid>
              <a:tr h="95988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Характеристика чоловіка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Англійський фразеологізм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Український еквівалент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473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Матеріальний достаток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Money </a:t>
                      </a:r>
                      <a:r>
                        <a:rPr lang="uk-UA" sz="1600" b="1" dirty="0" err="1">
                          <a:effectLst/>
                        </a:rPr>
                        <a:t>makes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the</a:t>
                      </a:r>
                      <a:r>
                        <a:rPr lang="uk-UA" sz="1600" b="1" dirty="0">
                          <a:effectLst/>
                        </a:rPr>
                        <a:t> </a:t>
                      </a:r>
                      <a:r>
                        <a:rPr lang="uk-UA" sz="1600" b="1" dirty="0" err="1">
                          <a:effectLst/>
                        </a:rPr>
                        <a:t>man</a:t>
                      </a:r>
                      <a:r>
                        <a:rPr lang="uk-UA" sz="1600" b="1" dirty="0">
                          <a:effectLst/>
                        </a:rPr>
                        <a:t>. 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Гроші роблять людину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499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Професійний статус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A good workman is known by his chips</a:t>
                      </a:r>
                      <a:r>
                        <a:rPr lang="uk-UA" sz="1600" b="1" dirty="0">
                          <a:effectLst/>
                        </a:rPr>
                        <a:t>.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Майстер, відомий своїми справами 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0473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Освітній потенціал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He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that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lives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well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learned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b="1" dirty="0" err="1">
                          <a:solidFill>
                            <a:schemeClr val="tx1"/>
                          </a:solidFill>
                          <a:effectLst/>
                        </a:rPr>
                        <a:t>enough</a:t>
                      </a: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Той, хто добре живе, добре вчився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332656"/>
            <a:ext cx="7756263" cy="1008112"/>
          </a:xfrm>
        </p:spPr>
        <p:txBody>
          <a:bodyPr/>
          <a:lstStyle/>
          <a:p>
            <a:r>
              <a:rPr lang="uk-UA" sz="2400" b="1" dirty="0"/>
              <a:t>Фразеологізми, які містять у своєму складі гендерний компонент на позначення чоловічої статі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246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2204865"/>
            <a:ext cx="7761184" cy="39212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uk-UA" dirty="0" smtClean="0"/>
              <a:t>На </a:t>
            </a:r>
            <a:r>
              <a:rPr lang="uk-UA" dirty="0"/>
              <a:t>основі аналізу фразеологізмів, які ми віднесли </a:t>
            </a:r>
            <a:r>
              <a:rPr lang="uk-UA" dirty="0" smtClean="0"/>
              <a:t>до семантичних </a:t>
            </a:r>
            <a:r>
              <a:rPr lang="uk-UA" dirty="0"/>
              <a:t>груп,</a:t>
            </a:r>
            <a:r>
              <a:rPr lang="uk-UA" dirty="0" smtClean="0"/>
              <a:t> </a:t>
            </a:r>
            <a:r>
              <a:rPr lang="uk-UA" dirty="0"/>
              <a:t>можемо зробити висновок, що репрезентація параметрів концепту «Жінка» в англомовних фразеологізмах формує уявлення про жінку як виконавицю </a:t>
            </a:r>
            <a:r>
              <a:rPr lang="uk-UA" dirty="0" err="1"/>
              <a:t>прототипної</a:t>
            </a:r>
            <a:r>
              <a:rPr lang="uk-UA" dirty="0"/>
              <a:t> соціально-психологічної </a:t>
            </a:r>
            <a:r>
              <a:rPr lang="uk-UA" dirty="0" err="1"/>
              <a:t>фемінінної</a:t>
            </a:r>
            <a:r>
              <a:rPr lang="uk-UA" dirty="0"/>
              <a:t> ролі берегині домашнього вогнища й спонукає її обирати моделі поведінки, відповідні цій </a:t>
            </a:r>
            <a:r>
              <a:rPr lang="uk-UA" dirty="0" smtClean="0"/>
              <a:t>ролі.</a:t>
            </a:r>
            <a:r>
              <a:rPr lang="ru-RU" dirty="0"/>
              <a:t> </a:t>
            </a:r>
            <a:r>
              <a:rPr lang="uk-UA" dirty="0"/>
              <a:t>Р</a:t>
            </a:r>
            <a:r>
              <a:rPr lang="uk-UA" dirty="0" smtClean="0"/>
              <a:t>епрезентація </a:t>
            </a:r>
            <a:r>
              <a:rPr lang="uk-UA" dirty="0"/>
              <a:t>параметрів концепту «Чоловік» в англомовних фразеологізмах формує уявлення про чоловіка як виконавця </a:t>
            </a:r>
            <a:r>
              <a:rPr lang="uk-UA" dirty="0" err="1"/>
              <a:t>прототипної</a:t>
            </a:r>
            <a:r>
              <a:rPr lang="uk-UA" dirty="0"/>
              <a:t> соціально-психологічної </a:t>
            </a:r>
            <a:r>
              <a:rPr lang="uk-UA" dirty="0" err="1"/>
              <a:t>маскулінної</a:t>
            </a:r>
            <a:r>
              <a:rPr lang="uk-UA" dirty="0"/>
              <a:t> ролі добувача-годувальника й спонукає його обирати моделі поведінки, відповідні цій ролі.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Висновки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0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404664"/>
            <a:ext cx="7756263" cy="121974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8800" dirty="0"/>
              <a:t>Дякую за увагу!</a:t>
            </a:r>
            <a:endParaRPr lang="ru-RU" sz="8800" dirty="0"/>
          </a:p>
        </p:txBody>
      </p:sp>
    </p:spTree>
    <p:extLst>
      <p:ext uri="{BB962C8B-B14F-4D97-AF65-F5344CB8AC3E}">
        <p14:creationId xmlns:p14="http://schemas.microsoft.com/office/powerpoint/2010/main" val="121687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9247" y="2132857"/>
            <a:ext cx="7745505" cy="3993306"/>
          </a:xfrm>
        </p:spPr>
        <p:txBody>
          <a:bodyPr>
            <a:normAutofit/>
          </a:bodyPr>
          <a:lstStyle/>
          <a:p>
            <a:r>
              <a:rPr lang="uk-UA" b="1" dirty="0"/>
              <a:t>Мета: </a:t>
            </a:r>
            <a:r>
              <a:rPr lang="uk-UA" dirty="0"/>
              <a:t>дослідити </a:t>
            </a:r>
            <a:r>
              <a:rPr lang="uk-UA" dirty="0" err="1"/>
              <a:t>лінгвокумунікативний</a:t>
            </a:r>
            <a:r>
              <a:rPr lang="uk-UA" dirty="0"/>
              <a:t> аспект гендерних конструктів на прикладі англомовних фразеологізмів.</a:t>
            </a:r>
            <a:endParaRPr lang="ru-RU" dirty="0"/>
          </a:p>
          <a:p>
            <a:r>
              <a:rPr lang="uk-UA" b="1" dirty="0" smtClean="0"/>
              <a:t>Об’єкт</a:t>
            </a:r>
            <a:r>
              <a:rPr lang="uk-UA" dirty="0" smtClean="0"/>
              <a:t> </a:t>
            </a:r>
            <a:r>
              <a:rPr lang="uk-UA" b="1" dirty="0"/>
              <a:t>дослідження:</a:t>
            </a:r>
            <a:r>
              <a:rPr lang="uk-UA" dirty="0"/>
              <a:t> англомовні фразеологічні одиниці з гендерним компонентом.</a:t>
            </a:r>
            <a:endParaRPr lang="ru-RU" dirty="0"/>
          </a:p>
          <a:p>
            <a:r>
              <a:rPr lang="uk-UA" b="1" dirty="0"/>
              <a:t>Предмет дослідження:</a:t>
            </a:r>
            <a:r>
              <a:rPr lang="uk-UA" dirty="0"/>
              <a:t> </a:t>
            </a:r>
            <a:r>
              <a:rPr lang="uk-UA" dirty="0" err="1"/>
              <a:t>лінгвокомунікативний</a:t>
            </a:r>
            <a:r>
              <a:rPr lang="uk-UA" dirty="0"/>
              <a:t> аспект гендерних конструктів у англомовному фразеологічному просторі.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6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</a:t>
            </a:r>
            <a:r>
              <a:rPr lang="uk-UA" dirty="0"/>
              <a:t>) визначити сутність поняття </a:t>
            </a:r>
            <a:r>
              <a:rPr lang="uk-UA" dirty="0" smtClean="0"/>
              <a:t> ГЕНДЕР і </a:t>
            </a:r>
            <a:r>
              <a:rPr lang="uk-UA" dirty="0"/>
              <a:t>прослідкувати історію розвитку гендерних досліджень у лінгвістиці;</a:t>
            </a:r>
            <a:endParaRPr lang="ru-RU" dirty="0"/>
          </a:p>
          <a:p>
            <a:r>
              <a:rPr lang="uk-UA" dirty="0"/>
              <a:t>2) проаналізувати роль гендерного аспекту в комунікативній поведінці людини;</a:t>
            </a:r>
            <a:endParaRPr lang="ru-RU" dirty="0"/>
          </a:p>
          <a:p>
            <a:r>
              <a:rPr lang="uk-UA" dirty="0"/>
              <a:t> 3) здійснити прагматичну класифікацію англомовних фразеологізмів з гендерним компонентом.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Завдання: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903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 err="1"/>
              <a:t>Гендер</a:t>
            </a:r>
            <a:r>
              <a:rPr lang="uk-UA" b="1" dirty="0"/>
              <a:t> </a:t>
            </a:r>
            <a:r>
              <a:rPr lang="uk-UA" dirty="0"/>
              <a:t>– це соціальний конструкт, набір характеристик, визначених культурою суспільства, які ідентифікують соціальну поведінку чоловіків і жінок і відносини між ними. </a:t>
            </a:r>
            <a:r>
              <a:rPr lang="uk-UA" dirty="0" err="1"/>
              <a:t>Гендер</a:t>
            </a:r>
            <a:r>
              <a:rPr lang="uk-UA" dirty="0"/>
              <a:t> конструюється через певну систему соціалізації, розподілу праці, прийняті в суспільстві культурні норми, ролі та стереотипи. </a:t>
            </a:r>
            <a:r>
              <a:rPr lang="uk-UA" dirty="0" err="1"/>
              <a:t>Гендер</a:t>
            </a:r>
            <a:r>
              <a:rPr lang="uk-UA" dirty="0"/>
              <a:t> – інструмент для розуміння соціальних процесів.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178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/>
              <a:t>Дослідженням</a:t>
            </a:r>
            <a:r>
              <a:rPr lang="ru-RU" dirty="0"/>
              <a:t> </a:t>
            </a:r>
            <a:r>
              <a:rPr lang="ru-RU" dirty="0" err="1"/>
              <a:t>гендерних</a:t>
            </a:r>
            <a:r>
              <a:rPr lang="ru-RU" dirty="0"/>
              <a:t> </a:t>
            </a:r>
            <a:r>
              <a:rPr lang="ru-RU" dirty="0" err="1"/>
              <a:t>стереотипів</a:t>
            </a:r>
            <a:r>
              <a:rPr lang="ru-RU" dirty="0"/>
              <a:t> </a:t>
            </a:r>
            <a:r>
              <a:rPr lang="uk-UA" dirty="0"/>
              <a:t>спочатку </a:t>
            </a:r>
            <a:r>
              <a:rPr lang="ru-RU" dirty="0"/>
              <a:t>почали </a:t>
            </a:r>
            <a:r>
              <a:rPr lang="ru-RU" dirty="0" err="1"/>
              <a:t>займатися</a:t>
            </a:r>
            <a:r>
              <a:rPr lang="ru-RU" dirty="0"/>
              <a:t> </a:t>
            </a:r>
            <a:r>
              <a:rPr lang="ru-RU" dirty="0" err="1"/>
              <a:t>зарубіжні</a:t>
            </a:r>
            <a:r>
              <a:rPr lang="ru-RU" dirty="0"/>
              <a:t> </a:t>
            </a:r>
            <a:r>
              <a:rPr lang="ru-RU" dirty="0" err="1"/>
              <a:t>науковці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як М.</a:t>
            </a:r>
            <a:r>
              <a:rPr lang="uk-UA" dirty="0"/>
              <a:t> </a:t>
            </a:r>
            <a:r>
              <a:rPr lang="ru-RU" dirty="0"/>
              <a:t>Д.</a:t>
            </a:r>
            <a:r>
              <a:rPr lang="uk-UA" dirty="0"/>
              <a:t> </a:t>
            </a:r>
            <a:r>
              <a:rPr lang="ru-RU" dirty="0" err="1"/>
              <a:t>Городникова</a:t>
            </a:r>
            <a:r>
              <a:rPr lang="ru-RU" dirty="0"/>
              <a:t>, Д.</a:t>
            </a:r>
            <a:r>
              <a:rPr lang="uk-UA" dirty="0"/>
              <a:t> </a:t>
            </a:r>
            <a:r>
              <a:rPr lang="ru-RU" dirty="0"/>
              <a:t>О.</a:t>
            </a:r>
            <a:r>
              <a:rPr lang="uk-UA" dirty="0"/>
              <a:t> </a:t>
            </a:r>
            <a:r>
              <a:rPr lang="ru-RU" dirty="0" err="1"/>
              <a:t>Добровольський</a:t>
            </a:r>
            <a:r>
              <a:rPr lang="ru-RU" dirty="0"/>
              <a:t>, В.</a:t>
            </a:r>
            <a:r>
              <a:rPr lang="uk-UA" dirty="0"/>
              <a:t> </a:t>
            </a:r>
            <a:r>
              <a:rPr lang="ru-RU" dirty="0"/>
              <a:t>І.</a:t>
            </a:r>
            <a:r>
              <a:rPr lang="uk-UA" dirty="0"/>
              <a:t> </a:t>
            </a:r>
            <a:r>
              <a:rPr lang="ru-RU" dirty="0" err="1"/>
              <a:t>Жельвіс</a:t>
            </a:r>
            <a:r>
              <a:rPr lang="ru-RU" dirty="0"/>
              <a:t>, О.</a:t>
            </a:r>
            <a:r>
              <a:rPr lang="uk-UA" dirty="0"/>
              <a:t> </a:t>
            </a:r>
            <a:r>
              <a:rPr lang="ru-RU" dirty="0"/>
              <a:t>А.</a:t>
            </a:r>
            <a:r>
              <a:rPr lang="uk-UA" dirty="0"/>
              <a:t> </a:t>
            </a:r>
            <a:r>
              <a:rPr lang="ru-RU" dirty="0" err="1"/>
              <a:t>Земська</a:t>
            </a:r>
            <a:r>
              <a:rPr lang="ru-RU" dirty="0"/>
              <a:t>, А.</a:t>
            </a:r>
            <a:r>
              <a:rPr lang="uk-UA" dirty="0"/>
              <a:t> </a:t>
            </a:r>
            <a:r>
              <a:rPr lang="ru-RU" dirty="0"/>
              <a:t>В.</a:t>
            </a:r>
            <a:r>
              <a:rPr lang="uk-UA" dirty="0"/>
              <a:t> </a:t>
            </a:r>
            <a:r>
              <a:rPr lang="ru-RU" dirty="0" err="1"/>
              <a:t>Кириліна</a:t>
            </a:r>
            <a:r>
              <a:rPr lang="ru-RU" dirty="0"/>
              <a:t>, М.</a:t>
            </a:r>
            <a:r>
              <a:rPr lang="uk-UA" dirty="0"/>
              <a:t> </a:t>
            </a:r>
            <a:r>
              <a:rPr lang="ru-RU" dirty="0"/>
              <a:t>В.</a:t>
            </a:r>
            <a:r>
              <a:rPr lang="uk-UA" dirty="0"/>
              <a:t> </a:t>
            </a:r>
            <a:r>
              <a:rPr lang="ru-RU" dirty="0" err="1"/>
              <a:t>Китайгородська</a:t>
            </a:r>
            <a:r>
              <a:rPr lang="ru-RU" dirty="0"/>
              <a:t>, Р.</a:t>
            </a:r>
            <a:r>
              <a:rPr lang="uk-UA" dirty="0"/>
              <a:t> </a:t>
            </a:r>
            <a:r>
              <a:rPr lang="ru-RU" dirty="0" err="1"/>
              <a:t>Коннел</a:t>
            </a:r>
            <a:r>
              <a:rPr lang="ru-RU" dirty="0"/>
              <a:t>, Г.</a:t>
            </a:r>
            <a:r>
              <a:rPr lang="uk-UA" dirty="0"/>
              <a:t> </a:t>
            </a:r>
            <a:r>
              <a:rPr lang="ru-RU" dirty="0" err="1"/>
              <a:t>Лансделл</a:t>
            </a:r>
            <a:r>
              <a:rPr lang="ru-RU" dirty="0"/>
              <a:t>, Д.</a:t>
            </a:r>
            <a:r>
              <a:rPr lang="uk-UA" dirty="0"/>
              <a:t> </a:t>
            </a:r>
            <a:r>
              <a:rPr lang="ru-RU" dirty="0" err="1"/>
              <a:t>Таннен</a:t>
            </a:r>
            <a:r>
              <a:rPr lang="ru-RU" dirty="0"/>
              <a:t>, С.</a:t>
            </a:r>
            <a:r>
              <a:rPr lang="uk-UA" dirty="0"/>
              <a:t> </a:t>
            </a:r>
            <a:r>
              <a:rPr lang="ru-RU" dirty="0"/>
              <a:t>Г.</a:t>
            </a:r>
            <a:r>
              <a:rPr lang="uk-UA" dirty="0"/>
              <a:t> </a:t>
            </a:r>
            <a:r>
              <a:rPr lang="ru-RU" dirty="0"/>
              <a:t>Тер-Минасова, Б.</a:t>
            </a:r>
            <a:r>
              <a:rPr lang="uk-UA" dirty="0"/>
              <a:t> </a:t>
            </a:r>
            <a:r>
              <a:rPr lang="ru-RU" dirty="0"/>
              <a:t>Л.</a:t>
            </a:r>
            <a:r>
              <a:rPr lang="uk-UA" dirty="0"/>
              <a:t> </a:t>
            </a:r>
            <a:r>
              <a:rPr lang="ru-RU" dirty="0"/>
              <a:t>Уорф, І.</a:t>
            </a:r>
            <a:r>
              <a:rPr lang="uk-UA" dirty="0"/>
              <a:t> </a:t>
            </a:r>
            <a:r>
              <a:rPr lang="ru-RU" dirty="0"/>
              <a:t>І.</a:t>
            </a:r>
            <a:r>
              <a:rPr lang="uk-UA" dirty="0"/>
              <a:t> </a:t>
            </a:r>
            <a:r>
              <a:rPr lang="ru-RU" dirty="0" err="1"/>
              <a:t>Халєєва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. </a:t>
            </a:r>
            <a:r>
              <a:rPr lang="ru-RU" dirty="0" smtClean="0"/>
              <a:t>							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/>
              <a:t>цей</a:t>
            </a:r>
            <a:r>
              <a:rPr lang="ru-RU" dirty="0"/>
              <a:t>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досліджень</a:t>
            </a:r>
            <a:r>
              <a:rPr lang="ru-RU" dirty="0"/>
              <a:t> </a:t>
            </a:r>
            <a:r>
              <a:rPr lang="ru-RU" dirty="0" err="1"/>
              <a:t>набув</a:t>
            </a:r>
            <a:r>
              <a:rPr lang="ru-RU" dirty="0"/>
              <a:t> </a:t>
            </a:r>
            <a:r>
              <a:rPr lang="ru-RU" dirty="0" err="1"/>
              <a:t>популярності</a:t>
            </a:r>
            <a:r>
              <a:rPr lang="ru-RU" dirty="0"/>
              <a:t> й в </a:t>
            </a:r>
            <a:r>
              <a:rPr lang="ru-RU" dirty="0" err="1"/>
              <a:t>українському</a:t>
            </a:r>
            <a:r>
              <a:rPr lang="ru-RU" dirty="0"/>
              <a:t> </a:t>
            </a:r>
            <a:r>
              <a:rPr lang="ru-RU" dirty="0" err="1"/>
              <a:t>науковому</a:t>
            </a:r>
            <a:r>
              <a:rPr lang="ru-RU" dirty="0"/>
              <a:t> </a:t>
            </a:r>
            <a:r>
              <a:rPr lang="ru-RU" dirty="0" err="1"/>
              <a:t>просторі</a:t>
            </a:r>
            <a:r>
              <a:rPr lang="ru-RU" dirty="0"/>
              <a:t>, і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відомими</a:t>
            </a:r>
            <a:r>
              <a:rPr lang="ru-RU" dirty="0"/>
              <a:t> </a:t>
            </a:r>
            <a:r>
              <a:rPr lang="ru-RU" dirty="0" err="1"/>
              <a:t>представниками</a:t>
            </a:r>
            <a:r>
              <a:rPr lang="ru-RU" dirty="0"/>
              <a:t> є В.</a:t>
            </a:r>
            <a:r>
              <a:rPr lang="uk-UA" dirty="0"/>
              <a:t> </a:t>
            </a:r>
            <a:r>
              <a:rPr lang="ru-RU" dirty="0"/>
              <a:t>П.</a:t>
            </a:r>
            <a:r>
              <a:rPr lang="uk-UA" dirty="0"/>
              <a:t> </a:t>
            </a:r>
            <a:r>
              <a:rPr lang="ru-RU" dirty="0" err="1"/>
              <a:t>Агеєва</a:t>
            </a:r>
            <a:r>
              <a:rPr lang="ru-RU" dirty="0"/>
              <a:t>, О.</a:t>
            </a:r>
            <a:r>
              <a:rPr lang="uk-UA" dirty="0"/>
              <a:t> </a:t>
            </a:r>
            <a:r>
              <a:rPr lang="ru-RU" dirty="0"/>
              <a:t>І.</a:t>
            </a:r>
            <a:r>
              <a:rPr lang="uk-UA" dirty="0"/>
              <a:t> </a:t>
            </a:r>
            <a:r>
              <a:rPr lang="ru-RU" dirty="0"/>
              <a:t>Горошко, О.</a:t>
            </a:r>
            <a:r>
              <a:rPr lang="uk-UA" dirty="0"/>
              <a:t> Р. </a:t>
            </a:r>
            <a:r>
              <a:rPr lang="ru-RU" dirty="0" err="1"/>
              <a:t>Кісь</a:t>
            </a:r>
            <a:r>
              <a:rPr lang="ru-RU" dirty="0"/>
              <a:t>, </a:t>
            </a:r>
            <a:r>
              <a:rPr lang="uk-UA" dirty="0"/>
              <a:t>І.К. </a:t>
            </a:r>
            <a:r>
              <a:rPr lang="uk-UA" dirty="0" err="1"/>
              <a:t>Кобякова</a:t>
            </a:r>
            <a:r>
              <a:rPr lang="ru-RU" dirty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836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7075963"/>
              </p:ext>
            </p:extLst>
          </p:nvPr>
        </p:nvGraphicFramePr>
        <p:xfrm>
          <a:off x="395536" y="908719"/>
          <a:ext cx="8496943" cy="58806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502879"/>
                <a:gridCol w="2997032"/>
                <a:gridCol w="2997032"/>
              </a:tblGrid>
              <a:tr h="36220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Риси характеру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solidFill>
                            <a:schemeClr val="tx1"/>
                          </a:solidFill>
                          <a:effectLst/>
                        </a:rPr>
                        <a:t>Приклад фразеологізмів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Переклад українською мовою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678187">
                <a:tc rowSpan="2">
                  <a:txBody>
                    <a:bodyPr/>
                    <a:lstStyle/>
                    <a:p>
                      <a:pPr marR="52070"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Сварливість, поганий характер, злість.</a:t>
                      </a:r>
                      <a:endParaRPr lang="ru-RU" sz="1400" b="1" dirty="0">
                        <a:effectLst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 err="1">
                          <a:effectLst/>
                        </a:rPr>
                        <a:t>There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is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no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devil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so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bad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as</a:t>
                      </a:r>
                      <a:r>
                        <a:rPr lang="uk-UA" sz="1400" b="1" i="1" dirty="0">
                          <a:effectLst/>
                        </a:rPr>
                        <a:t> а </a:t>
                      </a:r>
                      <a:r>
                        <a:rPr lang="uk-UA" sz="1400" b="1" i="1" dirty="0" err="1">
                          <a:effectLst/>
                        </a:rPr>
                        <a:t>she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devil</a:t>
                      </a:r>
                      <a:r>
                        <a:rPr lang="uk-UA" sz="1400" b="1" i="1" dirty="0">
                          <a:effectLst/>
                        </a:rPr>
                        <a:t>.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Перед злою жінкою сатана – немовля невинний.</a:t>
                      </a:r>
                      <a:endParaRPr lang="ru-RU" sz="14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90424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Three things drive a man out of his house: smoke, rain and a scolding wife</a:t>
                      </a:r>
                      <a:r>
                        <a:rPr lang="uk-UA" sz="1400" b="1" i="1" dirty="0">
                          <a:effectLst/>
                        </a:rPr>
                        <a:t>.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Три речі, що виганяють чоловіка з дому : дим, дощ і сварлива дружина.</a:t>
                      </a:r>
                      <a:endParaRPr lang="ru-RU" sz="14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904249">
                <a:tc rowSpan="2"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Фальш, нещирість, хитрість.</a:t>
                      </a:r>
                      <a:endParaRPr lang="ru-RU" sz="1400" b="1" dirty="0">
                        <a:effectLst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There are two kinds of women</a:t>
                      </a:r>
                      <a:r>
                        <a:rPr lang="uk-UA" sz="1400" b="1" i="1" dirty="0">
                          <a:effectLst/>
                        </a:rPr>
                        <a:t>: </a:t>
                      </a:r>
                      <a:r>
                        <a:rPr lang="en-US" sz="1400" b="1" i="1" dirty="0">
                          <a:effectLst/>
                        </a:rPr>
                        <a:t>those who take what you are and those who take what you have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Є два типи жінок: ті, хто беруть тебе таким, який ти є, і ті, хто бере те, що у тебе є.</a:t>
                      </a:r>
                      <a:endParaRPr lang="ru-RU" sz="1400" b="1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67818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 err="1">
                          <a:effectLst/>
                        </a:rPr>
                        <a:t>The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longest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five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years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in</a:t>
                      </a:r>
                      <a:r>
                        <a:rPr lang="uk-UA" sz="1400" b="1" i="1" dirty="0">
                          <a:effectLst/>
                        </a:rPr>
                        <a:t> a </a:t>
                      </a:r>
                      <a:r>
                        <a:rPr lang="uk-UA" sz="1400" b="1" i="1" dirty="0" err="1">
                          <a:effectLst/>
                        </a:rPr>
                        <a:t>woman's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life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is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between</a:t>
                      </a:r>
                      <a:r>
                        <a:rPr lang="uk-UA" sz="1400" b="1" i="1" dirty="0">
                          <a:effectLst/>
                        </a:rPr>
                        <a:t> twenty-nine </a:t>
                      </a:r>
                      <a:r>
                        <a:rPr lang="uk-UA" sz="1400" b="1" i="1" dirty="0" err="1">
                          <a:effectLst/>
                        </a:rPr>
                        <a:t>and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thirty</a:t>
                      </a:r>
                      <a:r>
                        <a:rPr lang="uk-UA" sz="1400" b="1" i="1" dirty="0">
                          <a:effectLst/>
                        </a:rPr>
                        <a:t>.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Найдовші п</a:t>
                      </a:r>
                      <a:r>
                        <a:rPr lang="ru-RU" sz="1400" b="1" dirty="0">
                          <a:effectLst/>
                        </a:rPr>
                        <a:t>’</a:t>
                      </a:r>
                      <a:r>
                        <a:rPr lang="uk-UA" sz="1400" b="1" dirty="0">
                          <a:effectLst/>
                        </a:rPr>
                        <a:t>ять років у житті жінки між 29 і 30.</a:t>
                      </a:r>
                      <a:endParaRPr lang="ru-RU" sz="1400" b="1" dirty="0"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452124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Недостатність, неповноцінність жіночого інтелекту.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 dirty="0" err="1">
                          <a:effectLst/>
                        </a:rPr>
                        <a:t>Women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have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long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hair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and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short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brains</a:t>
                      </a:r>
                      <a:r>
                        <a:rPr lang="uk-UA" sz="1400" b="1" i="1" dirty="0">
                          <a:effectLst/>
                        </a:rPr>
                        <a:t>. 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У баби волос довгий, а розум короткий.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45212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 dirty="0">
                          <a:effectLst/>
                        </a:rPr>
                        <a:t>A </a:t>
                      </a:r>
                      <a:r>
                        <a:rPr lang="uk-UA" sz="1400" b="1" i="1" dirty="0" err="1">
                          <a:effectLst/>
                        </a:rPr>
                        <a:t>woman's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counsel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is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sometimes</a:t>
                      </a:r>
                      <a:r>
                        <a:rPr lang="uk-UA" sz="1400" b="1" i="1" dirty="0"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effectLst/>
                        </a:rPr>
                        <a:t>good</a:t>
                      </a:r>
                      <a:r>
                        <a:rPr lang="uk-UA" sz="1400" b="1" i="1" dirty="0">
                          <a:effectLst/>
                        </a:rPr>
                        <a:t>. 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effectLst/>
                        </a:rPr>
                        <a:t>Порада жінки інколи буває доречною.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474601">
                <a:tc row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Балакучість. </a:t>
                      </a:r>
                      <a:r>
                        <a:rPr lang="uk-UA" sz="1400" b="1" dirty="0" smtClean="0">
                          <a:effectLst/>
                        </a:rPr>
                        <a:t> Негативне ставлення </a:t>
                      </a:r>
                      <a:r>
                        <a:rPr lang="uk-UA" sz="1400" b="1" dirty="0">
                          <a:effectLst/>
                        </a:rPr>
                        <a:t>до жіночого говоріння.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i="1" dirty="0" smtClean="0">
                          <a:effectLst/>
                        </a:rPr>
                        <a:t>A </a:t>
                      </a:r>
                      <a:r>
                        <a:rPr lang="uk-UA" sz="1400" b="1" i="1" dirty="0" err="1" smtClean="0">
                          <a:effectLst/>
                        </a:rPr>
                        <a:t>woman's</a:t>
                      </a:r>
                      <a:r>
                        <a:rPr lang="uk-UA" sz="1400" b="1" i="1" dirty="0" smtClean="0">
                          <a:effectLst/>
                        </a:rPr>
                        <a:t> </a:t>
                      </a:r>
                      <a:r>
                        <a:rPr lang="uk-UA" sz="1400" b="1" i="1" dirty="0" err="1" smtClean="0">
                          <a:effectLst/>
                        </a:rPr>
                        <a:t>tongue</a:t>
                      </a:r>
                      <a:r>
                        <a:rPr lang="uk-UA" sz="1400" b="1" i="1" dirty="0" smtClean="0">
                          <a:effectLst/>
                        </a:rPr>
                        <a:t> </a:t>
                      </a:r>
                      <a:r>
                        <a:rPr lang="uk-UA" sz="1400" b="1" i="1" dirty="0" err="1" smtClean="0">
                          <a:effectLst/>
                        </a:rPr>
                        <a:t>wags</a:t>
                      </a:r>
                      <a:r>
                        <a:rPr lang="uk-UA" sz="1400" b="1" i="1" dirty="0" smtClean="0">
                          <a:effectLst/>
                        </a:rPr>
                        <a:t> </a:t>
                      </a:r>
                      <a:r>
                        <a:rPr lang="uk-UA" sz="1400" b="1" i="1" dirty="0" err="1" smtClean="0">
                          <a:effectLst/>
                        </a:rPr>
                        <a:t>like</a:t>
                      </a:r>
                      <a:r>
                        <a:rPr lang="uk-UA" sz="1400" b="1" i="1" dirty="0" smtClean="0">
                          <a:effectLst/>
                        </a:rPr>
                        <a:t> a </a:t>
                      </a:r>
                      <a:r>
                        <a:rPr lang="uk-UA" sz="1400" b="1" i="1" dirty="0" err="1" smtClean="0">
                          <a:effectLst/>
                        </a:rPr>
                        <a:t>lamb's</a:t>
                      </a:r>
                      <a:r>
                        <a:rPr lang="uk-UA" sz="1400" b="1" i="1" dirty="0" smtClean="0">
                          <a:effectLst/>
                        </a:rPr>
                        <a:t> </a:t>
                      </a:r>
                      <a:r>
                        <a:rPr lang="uk-UA" sz="1400" b="1" i="1" dirty="0" err="1" smtClean="0">
                          <a:effectLst/>
                        </a:rPr>
                        <a:t>tail</a:t>
                      </a:r>
                      <a:r>
                        <a:rPr lang="uk-UA" sz="1400" b="1" i="1" dirty="0" smtClean="0">
                          <a:effectLst/>
                        </a:rPr>
                        <a:t>. 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Жінка махає своїм язиком, як ягня хвостом.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474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b="1" i="1" dirty="0">
                          <a:effectLst/>
                        </a:rPr>
                        <a:t>Old wife</a:t>
                      </a:r>
                      <a:r>
                        <a:rPr lang="uk-UA" sz="1400" b="1" i="1" dirty="0">
                          <a:effectLst/>
                        </a:rPr>
                        <a:t>’</a:t>
                      </a:r>
                      <a:r>
                        <a:rPr lang="en-US" sz="1400" b="1" i="1" dirty="0">
                          <a:effectLst/>
                        </a:rPr>
                        <a:t>s fable </a:t>
                      </a:r>
                      <a:endParaRPr lang="ru-RU" sz="14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400" b="1" dirty="0">
                          <a:effectLst/>
                        </a:rPr>
                        <a:t>побрехеньки; бабські казки.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  <a:tr h="452124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</a:rPr>
                        <a:t>Мінливість.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Women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are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fickle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as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April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400" b="1" i="1" dirty="0" err="1">
                          <a:solidFill>
                            <a:schemeClr val="tx1"/>
                          </a:solidFill>
                          <a:effectLst/>
                        </a:rPr>
                        <a:t>weather</a:t>
                      </a:r>
                      <a:r>
                        <a:rPr lang="uk-UA" sz="1400" b="1" i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1400" b="1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</a:rPr>
                        <a:t>Жінки непостійні, як квітнева погода. Жіночі думи мінливі.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54324" marR="54324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476672"/>
            <a:ext cx="7776864" cy="792088"/>
          </a:xfrm>
        </p:spPr>
        <p:txBody>
          <a:bodyPr/>
          <a:lstStyle/>
          <a:p>
            <a:r>
              <a:rPr lang="uk-UA" sz="2400" b="1" dirty="0"/>
              <a:t>Фразеологізми на позначення негативної оцінки якостей жіночого характеру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917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08885" y="188640"/>
            <a:ext cx="7756263" cy="936104"/>
          </a:xfrm>
        </p:spPr>
        <p:txBody>
          <a:bodyPr/>
          <a:lstStyle/>
          <a:p>
            <a:r>
              <a:rPr lang="uk-UA" sz="2400" b="1" dirty="0" smtClean="0"/>
              <a:t>Фразеологізми, </a:t>
            </a:r>
            <a:r>
              <a:rPr lang="uk-UA" sz="2400" b="1" dirty="0"/>
              <a:t>які містять у своєму складі гендерний компонент на позначення жіночої статі</a:t>
            </a:r>
            <a:endParaRPr lang="ru-RU" sz="24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195438"/>
              </p:ext>
            </p:extLst>
          </p:nvPr>
        </p:nvGraphicFramePr>
        <p:xfrm>
          <a:off x="0" y="1124744"/>
          <a:ext cx="9144000" cy="5399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867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8490" y="260648"/>
            <a:ext cx="7756263" cy="720080"/>
          </a:xfrm>
        </p:spPr>
        <p:txBody>
          <a:bodyPr/>
          <a:lstStyle/>
          <a:p>
            <a:r>
              <a:rPr lang="uk-UA" sz="2000" b="1" dirty="0"/>
              <a:t>Фразеологізми на позначення подружнього життя і шлюбу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AutoShape 1"/>
          <p:cNvSpPr>
            <a:spLocks noChangeShapeType="1"/>
          </p:cNvSpPr>
          <p:nvPr/>
        </p:nvSpPr>
        <p:spPr bwMode="auto">
          <a:xfrm>
            <a:off x="5826125" y="2132013"/>
            <a:ext cx="0" cy="330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2"/>
          <p:cNvSpPr>
            <a:spLocks noChangeShapeType="1"/>
          </p:cNvSpPr>
          <p:nvPr/>
        </p:nvSpPr>
        <p:spPr bwMode="auto">
          <a:xfrm>
            <a:off x="8048625" y="2132013"/>
            <a:ext cx="0" cy="3302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4014156"/>
              </p:ext>
            </p:extLst>
          </p:nvPr>
        </p:nvGraphicFramePr>
        <p:xfrm>
          <a:off x="683568" y="980728"/>
          <a:ext cx="7920881" cy="506314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41745"/>
                <a:gridCol w="2510583"/>
                <a:gridCol w="2758760"/>
                <a:gridCol w="2209793"/>
              </a:tblGrid>
              <a:tr h="5716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№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800" i="0" dirty="0">
                          <a:effectLst/>
                        </a:rPr>
                        <a:t>Семантична зона</a:t>
                      </a:r>
                      <a:endParaRPr lang="ru-RU" sz="1800" i="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</a:rPr>
                        <a:t>Приклад фразеологізмів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Переклад українською мовою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99639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Дівчина в ролі нареченої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i="1" dirty="0" err="1">
                          <a:effectLst/>
                        </a:rPr>
                        <a:t>Maidens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want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nothing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but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husbands</a:t>
                      </a:r>
                      <a:r>
                        <a:rPr lang="uk-UA" sz="1600" b="1" i="1" dirty="0">
                          <a:effectLst/>
                        </a:rPr>
                        <a:t>, </a:t>
                      </a:r>
                      <a:r>
                        <a:rPr lang="uk-UA" sz="1600" b="1" i="1" dirty="0" err="1">
                          <a:effectLst/>
                        </a:rPr>
                        <a:t>and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when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they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have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them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they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want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everything</a:t>
                      </a:r>
                      <a:r>
                        <a:rPr lang="uk-UA" sz="1600" b="1" i="1" dirty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Дівиці не хочуть нічого окрім чоловіків, а коли вони їх мають, хочуть усе.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9963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i="1" dirty="0">
                          <a:effectLst/>
                        </a:rPr>
                        <a:t>A </a:t>
                      </a:r>
                      <a:r>
                        <a:rPr lang="uk-UA" sz="1600" b="1" i="1" dirty="0" err="1">
                          <a:effectLst/>
                        </a:rPr>
                        <a:t>maid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  <a:latin typeface="Book Antiqua" pitchFamily="18" charset="0"/>
                        </a:rPr>
                        <a:t>marries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to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please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her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parents</a:t>
                      </a:r>
                      <a:r>
                        <a:rPr lang="uk-UA" sz="1600" b="1" i="1" dirty="0">
                          <a:effectLst/>
                        </a:rPr>
                        <a:t>, a </a:t>
                      </a:r>
                      <a:r>
                        <a:rPr lang="uk-UA" sz="1600" b="1" i="1" dirty="0" err="1">
                          <a:effectLst/>
                        </a:rPr>
                        <a:t>widow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to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please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herself</a:t>
                      </a:r>
                      <a:r>
                        <a:rPr lang="uk-UA" sz="1600" b="1" i="1" dirty="0">
                          <a:effectLst/>
                        </a:rPr>
                        <a:t>. 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dirty="0">
                          <a:effectLst/>
                        </a:rPr>
                        <a:t>Дівчина одружується, щоб догодити батькам, а вдова, щоб задовольнити себе.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1042535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Труднощі шлюбу для чоловіка (Народна мудрість вказує на негаразди, які приносить чоловікові невдало обрана дружина)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 err="1">
                          <a:effectLst/>
                        </a:rPr>
                        <a:t>It's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better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to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marry</a:t>
                      </a:r>
                      <a:r>
                        <a:rPr lang="uk-UA" sz="1600" b="1" i="1" dirty="0">
                          <a:effectLst/>
                        </a:rPr>
                        <a:t> a </a:t>
                      </a:r>
                      <a:r>
                        <a:rPr lang="uk-UA" sz="1600" b="1" i="1" dirty="0" err="1">
                          <a:effectLst/>
                        </a:rPr>
                        <a:t>shrew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than</a:t>
                      </a:r>
                      <a:r>
                        <a:rPr lang="uk-UA" sz="1600" b="1" i="1" dirty="0">
                          <a:effectLst/>
                        </a:rPr>
                        <a:t> a </a:t>
                      </a:r>
                      <a:r>
                        <a:rPr lang="uk-UA" sz="1600" b="1" i="1" dirty="0" err="1">
                          <a:effectLst/>
                        </a:rPr>
                        <a:t>sheep</a:t>
                      </a:r>
                      <a:r>
                        <a:rPr lang="uk-UA" sz="1600" b="1" i="1" dirty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Краще одружитися зі сварливою жінкою, ніж з нерозумною.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13615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grey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mare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is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the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better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uk-UA" sz="1600" i="1" dirty="0" err="1">
                          <a:solidFill>
                            <a:schemeClr val="tx1"/>
                          </a:solidFill>
                          <a:effectLst/>
                        </a:rPr>
                        <a:t>horse</a:t>
                      </a:r>
                      <a:r>
                        <a:rPr lang="uk-UA" sz="1600" i="1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  <a:endParaRPr lang="ru-RU" sz="160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Сіра шкапа – найкраща коняка. (про вибір дружини).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2538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6166911"/>
              </p:ext>
            </p:extLst>
          </p:nvPr>
        </p:nvGraphicFramePr>
        <p:xfrm>
          <a:off x="395536" y="260649"/>
          <a:ext cx="8424936" cy="65788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8032"/>
                <a:gridCol w="2376264"/>
                <a:gridCol w="3384376"/>
                <a:gridCol w="2376264"/>
              </a:tblGrid>
              <a:tr h="643232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Практичні рекомендації (для чоловіків).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i="1">
                          <a:effectLst/>
                        </a:rPr>
                        <a:t>A good husband makes a good wife. </a:t>
                      </a:r>
                      <a:endParaRPr lang="ru-RU" sz="1600" b="1" i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У милостивого чоловіка завжди дружина гарна.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8865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i="1">
                          <a:effectLst/>
                        </a:rPr>
                        <a:t>In choosing a wife, and buying a sword, we ought not to trust another. </a:t>
                      </a:r>
                      <a:endParaRPr lang="ru-RU" sz="1600" b="1" i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>
                          <a:effectLst/>
                        </a:rPr>
                        <a:t>У виборі дружини та купівлі меча не можна довіряти іншим.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11870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Укладання шлюбу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effectLst/>
                        </a:rPr>
                        <a:t>Marry in haste and repent at leisure. </a:t>
                      </a:r>
                      <a:endParaRPr lang="ru-RU" sz="1600" b="1" i="1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effectLst/>
                        </a:rPr>
                        <a:t>Make an honest woman of</a:t>
                      </a:r>
                      <a:endParaRPr lang="ru-RU" sz="1600" b="1" i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Одружишся на швидку руку та на довгу муку</a:t>
                      </a:r>
                      <a:endParaRPr lang="ru-RU" sz="1600" b="1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Укласти шлюб з жінкою, з якою були стосунки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58615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Значимість жінки для вдалого шлюбу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>
                          <a:effectLst/>
                        </a:rPr>
                        <a:t>A cheerful wife is the joy of life.</a:t>
                      </a:r>
                      <a:endParaRPr lang="ru-RU" sz="1600" b="1" i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Добру дружину взяти – ні нудьги, ні горя не знати.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88805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Верховенство чоловіка над жінкою.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>
                          <a:effectLst/>
                        </a:rPr>
                        <a:t>A </a:t>
                      </a:r>
                      <a:r>
                        <a:rPr lang="uk-UA" sz="1600" b="1" i="1" dirty="0" err="1">
                          <a:effectLst/>
                        </a:rPr>
                        <a:t>married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woman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has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nothing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of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her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own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but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her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wedding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ring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and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her</a:t>
                      </a:r>
                      <a:r>
                        <a:rPr lang="uk-UA" sz="1600" b="1" i="1" dirty="0">
                          <a:effectLst/>
                        </a:rPr>
                        <a:t> hair-</a:t>
                      </a:r>
                      <a:r>
                        <a:rPr lang="uk-UA" sz="1600" b="1" i="1" dirty="0" err="1">
                          <a:effectLst/>
                        </a:rPr>
                        <a:t>lace</a:t>
                      </a:r>
                      <a:r>
                        <a:rPr lang="en-US" sz="1600" b="1" i="1" dirty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Заміжня жінка не має нічого власного крім обручки та волосся.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88659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</a:rPr>
                        <a:t>Матріархальна система цінностей</a:t>
                      </a:r>
                      <a:endParaRPr lang="ru-RU" sz="1600" b="1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 err="1">
                          <a:effectLst/>
                        </a:rPr>
                        <a:t>What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is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sauce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for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the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goose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is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sauce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for</a:t>
                      </a:r>
                      <a:r>
                        <a:rPr lang="uk-UA" sz="1600" b="1" i="1" dirty="0">
                          <a:effectLst/>
                        </a:rPr>
                        <a:t> a </a:t>
                      </a:r>
                      <a:r>
                        <a:rPr lang="uk-UA" sz="1600" b="1" i="1" dirty="0" err="1">
                          <a:effectLst/>
                        </a:rPr>
                        <a:t>gander</a:t>
                      </a:r>
                      <a:r>
                        <a:rPr lang="uk-UA" sz="1600" b="1" i="1" dirty="0">
                          <a:effectLst/>
                        </a:rPr>
                        <a:t>. 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Що добре для жінки, то добре й для чоловіка.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  <a:tr h="118703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Єдність чоловіка і дружини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 err="1">
                          <a:effectLst/>
                        </a:rPr>
                        <a:t>Husband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and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wife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live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the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same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life</a:t>
                      </a:r>
                      <a:r>
                        <a:rPr lang="uk-UA" sz="1600" b="1" i="1" dirty="0">
                          <a:effectLst/>
                        </a:rPr>
                        <a:t>.</a:t>
                      </a:r>
                      <a:endParaRPr lang="ru-RU" sz="1600" b="1" i="1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i="1" dirty="0" err="1">
                          <a:effectLst/>
                        </a:rPr>
                        <a:t>Women’s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blow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never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gave</a:t>
                      </a:r>
                      <a:r>
                        <a:rPr lang="uk-UA" sz="1600" b="1" i="1" dirty="0">
                          <a:effectLst/>
                        </a:rPr>
                        <a:t> a </a:t>
                      </a:r>
                      <a:r>
                        <a:rPr lang="uk-UA" sz="1600" b="1" i="1" dirty="0" err="1">
                          <a:effectLst/>
                        </a:rPr>
                        <a:t>black</a:t>
                      </a:r>
                      <a:r>
                        <a:rPr lang="uk-UA" sz="1600" b="1" i="1" dirty="0">
                          <a:effectLst/>
                        </a:rPr>
                        <a:t> </a:t>
                      </a:r>
                      <a:r>
                        <a:rPr lang="uk-UA" sz="1600" b="1" i="1" dirty="0" err="1">
                          <a:effectLst/>
                        </a:rPr>
                        <a:t>eye</a:t>
                      </a:r>
                      <a:endParaRPr lang="ru-RU" sz="1600" b="1" i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uk-UA" sz="1600" b="1" dirty="0">
                          <a:effectLst/>
                        </a:rPr>
                        <a:t>Чоловік і </a:t>
                      </a:r>
                      <a:r>
                        <a:rPr lang="uk-UA" sz="1600" b="1" dirty="0" err="1">
                          <a:effectLst/>
                        </a:rPr>
                        <a:t>жона</a:t>
                      </a:r>
                      <a:r>
                        <a:rPr lang="uk-UA" sz="1600" b="1" dirty="0">
                          <a:effectLst/>
                        </a:rPr>
                        <a:t> – одна сатана.</a:t>
                      </a:r>
                      <a:endParaRPr lang="ru-RU" sz="1600" b="1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</a:rPr>
                        <a:t>Милі сваряться – тільки тішаться.</a:t>
                      </a:r>
                      <a:endParaRPr lang="ru-RU" sz="1600" b="1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6256" marR="66256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891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506</TotalTime>
  <Words>1126</Words>
  <Application>Microsoft Office PowerPoint</Application>
  <PresentationFormat>Экран (4:3)</PresentationFormat>
  <Paragraphs>152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Міністерство освіти і науки України Сумський державний університет  факультет іноземної філології та соціальних комунікацій           кафедра германської філології          ЛІНГВОКОМУНІКАТИВНИЙ АСПЕКТ ГЕНДЕРНИХ КОНСТРУКТІВ (НА ПРИКЛАДІ АНГЛОМОВНИХ ФРАЗЕОЛОГІЗМІВ) </vt:lpstr>
      <vt:lpstr>Презентация PowerPoint</vt:lpstr>
      <vt:lpstr>Завдання:  </vt:lpstr>
      <vt:lpstr>Презентация PowerPoint</vt:lpstr>
      <vt:lpstr>Презентация PowerPoint</vt:lpstr>
      <vt:lpstr>Фразеологізми на позначення негативної оцінки якостей жіночого характеру </vt:lpstr>
      <vt:lpstr>Фразеологізми, які містять у своєму складі гендерний компонент на позначення жіночої статі</vt:lpstr>
      <vt:lpstr>Фразеологізми на позначення подружнього життя і шлюбу </vt:lpstr>
      <vt:lpstr>Презентация PowerPoint</vt:lpstr>
      <vt:lpstr>Фразеологізми, які містять у своєму складі гендерний компонент на позначення чоловічої статі</vt:lpstr>
      <vt:lpstr>Фразеологізми, які містять у своєму складі гендерний компонент на позначення чоловічої статі</vt:lpstr>
      <vt:lpstr>Висновки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виктория</cp:lastModifiedBy>
  <cp:revision>21</cp:revision>
  <dcterms:created xsi:type="dcterms:W3CDTF">2015-12-17T21:02:31Z</dcterms:created>
  <dcterms:modified xsi:type="dcterms:W3CDTF">2015-12-21T23:50:48Z</dcterms:modified>
</cp:coreProperties>
</file>